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28"/>
  </p:notesMasterIdLst>
  <p:sldIdLst>
    <p:sldId id="258" r:id="rId2"/>
    <p:sldId id="259" r:id="rId3"/>
    <p:sldId id="267" r:id="rId4"/>
    <p:sldId id="271" r:id="rId5"/>
    <p:sldId id="272" r:id="rId6"/>
    <p:sldId id="273" r:id="rId7"/>
    <p:sldId id="261" r:id="rId8"/>
    <p:sldId id="274" r:id="rId9"/>
    <p:sldId id="275" r:id="rId10"/>
    <p:sldId id="276" r:id="rId11"/>
    <p:sldId id="268" r:id="rId12"/>
    <p:sldId id="277" r:id="rId13"/>
    <p:sldId id="278" r:id="rId14"/>
    <p:sldId id="279" r:id="rId15"/>
    <p:sldId id="269" r:id="rId16"/>
    <p:sldId id="287" r:id="rId17"/>
    <p:sldId id="280" r:id="rId18"/>
    <p:sldId id="281" r:id="rId19"/>
    <p:sldId id="270" r:id="rId20"/>
    <p:sldId id="283" r:id="rId21"/>
    <p:sldId id="288" r:id="rId22"/>
    <p:sldId id="284" r:id="rId23"/>
    <p:sldId id="266" r:id="rId24"/>
    <p:sldId id="285" r:id="rId25"/>
    <p:sldId id="286" r:id="rId26"/>
    <p:sldId id="257" r:id="rId2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pos="7469" userDrawn="1">
          <p15:clr>
            <a:srgbClr val="A4A3A4"/>
          </p15:clr>
        </p15:guide>
        <p15:guide id="4" pos="211" userDrawn="1">
          <p15:clr>
            <a:srgbClr val="A4A3A4"/>
          </p15:clr>
        </p15:guide>
        <p15:guide id="5" orient="horz" pos="40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D95"/>
    <a:srgbClr val="E1325F"/>
    <a:srgbClr val="F6F5F3"/>
    <a:srgbClr val="F7F6F4"/>
    <a:srgbClr val="FD3044"/>
    <a:srgbClr val="0084E9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82" autoAdjust="0"/>
    <p:restoredTop sz="94715"/>
  </p:normalViewPr>
  <p:slideViewPr>
    <p:cSldViewPr snapToGrid="0" snapToObjects="1">
      <p:cViewPr varScale="1">
        <p:scale>
          <a:sx n="105" d="100"/>
          <a:sy n="105" d="100"/>
        </p:scale>
        <p:origin x="84" y="192"/>
      </p:cViewPr>
      <p:guideLst>
        <p:guide pos="3840"/>
        <p:guide orient="horz" pos="2160"/>
        <p:guide pos="7469"/>
        <p:guide pos="211"/>
        <p:guide orient="horz" pos="40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3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193D9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72AB-451B-95FB-A93AE8A3F489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E1325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72AB-451B-95FB-A93AE8A3F4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2"/>
        <c:overlap val="-8"/>
        <c:axId val="815170416"/>
        <c:axId val="815170976"/>
      </c:barChart>
      <c:catAx>
        <c:axId val="815170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5170976"/>
        <c:crosses val="autoZero"/>
        <c:auto val="1"/>
        <c:lblAlgn val="ctr"/>
        <c:lblOffset val="100"/>
        <c:noMultiLvlLbl val="0"/>
      </c:catAx>
      <c:valAx>
        <c:axId val="815170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5170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14DF5-2381-4A8E-8D83-B42A580ACA54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872C0A-BF8B-46E0-B722-BAA344C266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7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72788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194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1062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4554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023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8909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386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174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59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929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040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785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0385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377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72C0A-BF8B-46E0-B722-BAA344C266B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891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193D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281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rgbClr val="193D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6F5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45024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3525741" y="1337912"/>
            <a:ext cx="4968500" cy="4968500"/>
          </a:xfrm>
          <a:prstGeom prst="rect">
            <a:avLst/>
          </a:prstGeom>
          <a:blipFill>
            <a:blip r:embed="rId2"/>
            <a:srcRect/>
            <a:stretch>
              <a:fillRect l="-45482" t="1" r="-42804" b="621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cs typeface="Segoe UI Light"/>
              </a:rPr>
              <a:t>Century Gothic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3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 smtClean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62" r:id="rId3"/>
    <p:sldLayoutId id="2147483664" r:id="rId4"/>
    <p:sldLayoutId id="2147483663" r:id="rId5"/>
    <p:sldLayoutId id="214748366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1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image" Target="../media/image4.png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hyperlink" Target="http://office.msn.com.cn/" TargetMode="Externa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notesSlide" Target="../notesSlides/notesSlide14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slideLayout" Target="../slideLayouts/slideLayout1.xml"/><Relationship Id="rId8" Type="http://schemas.openxmlformats.org/officeDocument/2006/relationships/tags" Target="../tags/tag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3D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剪去对角的矩形 8"/>
          <p:cNvSpPr/>
          <p:nvPr/>
        </p:nvSpPr>
        <p:spPr>
          <a:xfrm>
            <a:off x="1013137" y="4371597"/>
            <a:ext cx="5387663" cy="392220"/>
          </a:xfrm>
          <a:prstGeom prst="snip2DiagRect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6F5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72455" y="254890"/>
            <a:ext cx="1213794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b="1" dirty="0" smtClean="0">
                <a:solidFill>
                  <a:srgbClr val="E1325F"/>
                </a:solidFill>
              </a:rPr>
              <a:t>’</a:t>
            </a:r>
            <a:endParaRPr lang="zh-CN" altLang="en-US" sz="28700" b="1" dirty="0">
              <a:solidFill>
                <a:srgbClr val="E1325F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2455" y="2131938"/>
            <a:ext cx="572464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</a:t>
            </a:r>
            <a:r>
              <a:rPr lang="zh-CN" altLang="en-US" sz="7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</a:t>
            </a:r>
            <a:endParaRPr lang="en-US" altLang="zh-CN" sz="7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7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的论文标题</a:t>
            </a:r>
          </a:p>
        </p:txBody>
      </p:sp>
      <p:sp>
        <p:nvSpPr>
          <p:cNvPr id="8" name="矩形 7"/>
          <p:cNvSpPr/>
          <p:nvPr/>
        </p:nvSpPr>
        <p:spPr>
          <a:xfrm>
            <a:off x="1013137" y="4371597"/>
            <a:ext cx="3117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PRESENTED</a:t>
            </a:r>
            <a:r>
              <a:rPr kumimoji="1"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</a:t>
            </a:r>
            <a:r>
              <a:rPr kumimoji="1"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OfficePLUS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13137" y="480707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  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人：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793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47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</a:t>
            </a:r>
            <a:r>
              <a:rPr lang="zh-CN" altLang="en-US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</a:t>
            </a: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9" name="任意多边形 8"/>
          <p:cNvSpPr/>
          <p:nvPr/>
        </p:nvSpPr>
        <p:spPr>
          <a:xfrm>
            <a:off x="5462114" y="3581446"/>
            <a:ext cx="2550451" cy="2550450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69016" tIns="767963" rIns="669016" bIns="820085" numCol="1" spcCol="1270" anchor="ctr" anchorCtr="0">
            <a:noAutofit/>
          </a:bodyPr>
          <a:lstStyle/>
          <a:p>
            <a:pPr lvl="0" algn="ctr" defTabSz="2444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500" kern="1200"/>
          </a:p>
        </p:txBody>
      </p:sp>
      <p:sp>
        <p:nvSpPr>
          <p:cNvPr id="10" name="任意多边形 9"/>
          <p:cNvSpPr/>
          <p:nvPr/>
        </p:nvSpPr>
        <p:spPr>
          <a:xfrm>
            <a:off x="3978215" y="2978612"/>
            <a:ext cx="1854873" cy="1854873"/>
          </a:xfrm>
          <a:custGeom>
            <a:avLst/>
            <a:gdLst>
              <a:gd name="connsiteX0" fmla="*/ 1621800 w 2167466"/>
              <a:gd name="connsiteY0" fmla="*/ 548964 h 2167466"/>
              <a:gd name="connsiteX1" fmla="*/ 1941574 w 2167466"/>
              <a:gd name="connsiteY1" fmla="*/ 452590 h 2167466"/>
              <a:gd name="connsiteX2" fmla="*/ 2059240 w 2167466"/>
              <a:gd name="connsiteY2" fmla="*/ 656392 h 2167466"/>
              <a:gd name="connsiteX3" fmla="*/ 1815890 w 2167466"/>
              <a:gd name="connsiteY3" fmla="*/ 885138 h 2167466"/>
              <a:gd name="connsiteX4" fmla="*/ 1815890 w 2167466"/>
              <a:gd name="connsiteY4" fmla="*/ 1282328 h 2167466"/>
              <a:gd name="connsiteX5" fmla="*/ 2059240 w 2167466"/>
              <a:gd name="connsiteY5" fmla="*/ 1511074 h 2167466"/>
              <a:gd name="connsiteX6" fmla="*/ 1941574 w 2167466"/>
              <a:gd name="connsiteY6" fmla="*/ 1714876 h 2167466"/>
              <a:gd name="connsiteX7" fmla="*/ 1621800 w 2167466"/>
              <a:gd name="connsiteY7" fmla="*/ 1618502 h 2167466"/>
              <a:gd name="connsiteX8" fmla="*/ 1277823 w 2167466"/>
              <a:gd name="connsiteY8" fmla="*/ 1817097 h 2167466"/>
              <a:gd name="connsiteX9" fmla="*/ 1201398 w 2167466"/>
              <a:gd name="connsiteY9" fmla="*/ 2142217 h 2167466"/>
              <a:gd name="connsiteX10" fmla="*/ 966068 w 2167466"/>
              <a:gd name="connsiteY10" fmla="*/ 2142217 h 2167466"/>
              <a:gd name="connsiteX11" fmla="*/ 889643 w 2167466"/>
              <a:gd name="connsiteY11" fmla="*/ 1817097 h 2167466"/>
              <a:gd name="connsiteX12" fmla="*/ 545666 w 2167466"/>
              <a:gd name="connsiteY12" fmla="*/ 1618502 h 2167466"/>
              <a:gd name="connsiteX13" fmla="*/ 225892 w 2167466"/>
              <a:gd name="connsiteY13" fmla="*/ 1714876 h 2167466"/>
              <a:gd name="connsiteX14" fmla="*/ 108226 w 2167466"/>
              <a:gd name="connsiteY14" fmla="*/ 1511074 h 2167466"/>
              <a:gd name="connsiteX15" fmla="*/ 351576 w 2167466"/>
              <a:gd name="connsiteY15" fmla="*/ 1282328 h 2167466"/>
              <a:gd name="connsiteX16" fmla="*/ 351576 w 2167466"/>
              <a:gd name="connsiteY16" fmla="*/ 885138 h 2167466"/>
              <a:gd name="connsiteX17" fmla="*/ 108226 w 2167466"/>
              <a:gd name="connsiteY17" fmla="*/ 656392 h 2167466"/>
              <a:gd name="connsiteX18" fmla="*/ 225892 w 2167466"/>
              <a:gd name="connsiteY18" fmla="*/ 452590 h 2167466"/>
              <a:gd name="connsiteX19" fmla="*/ 545666 w 2167466"/>
              <a:gd name="connsiteY19" fmla="*/ 548964 h 2167466"/>
              <a:gd name="connsiteX20" fmla="*/ 889643 w 2167466"/>
              <a:gd name="connsiteY20" fmla="*/ 350369 h 2167466"/>
              <a:gd name="connsiteX21" fmla="*/ 966068 w 2167466"/>
              <a:gd name="connsiteY21" fmla="*/ 25249 h 2167466"/>
              <a:gd name="connsiteX22" fmla="*/ 1201398 w 2167466"/>
              <a:gd name="connsiteY22" fmla="*/ 25249 h 2167466"/>
              <a:gd name="connsiteX23" fmla="*/ 1277823 w 2167466"/>
              <a:gd name="connsiteY23" fmla="*/ 350369 h 2167466"/>
              <a:gd name="connsiteX24" fmla="*/ 1621800 w 2167466"/>
              <a:gd name="connsiteY24" fmla="*/ 548964 h 2167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67466" h="2167466">
                <a:moveTo>
                  <a:pt x="1621800" y="548964"/>
                </a:moveTo>
                <a:lnTo>
                  <a:pt x="1941574" y="452590"/>
                </a:lnTo>
                <a:lnTo>
                  <a:pt x="2059240" y="656392"/>
                </a:lnTo>
                <a:lnTo>
                  <a:pt x="1815890" y="885138"/>
                </a:lnTo>
                <a:cubicBezTo>
                  <a:pt x="1851165" y="1015185"/>
                  <a:pt x="1851165" y="1152281"/>
                  <a:pt x="1815890" y="1282328"/>
                </a:cubicBezTo>
                <a:lnTo>
                  <a:pt x="2059240" y="1511074"/>
                </a:lnTo>
                <a:lnTo>
                  <a:pt x="1941574" y="1714876"/>
                </a:lnTo>
                <a:lnTo>
                  <a:pt x="1621800" y="1618502"/>
                </a:lnTo>
                <a:cubicBezTo>
                  <a:pt x="1526813" y="1714075"/>
                  <a:pt x="1408085" y="1782623"/>
                  <a:pt x="1277823" y="1817097"/>
                </a:cubicBezTo>
                <a:lnTo>
                  <a:pt x="1201398" y="2142217"/>
                </a:lnTo>
                <a:lnTo>
                  <a:pt x="966068" y="2142217"/>
                </a:lnTo>
                <a:lnTo>
                  <a:pt x="889643" y="1817097"/>
                </a:lnTo>
                <a:cubicBezTo>
                  <a:pt x="759381" y="1782622"/>
                  <a:pt x="640653" y="1714074"/>
                  <a:pt x="545666" y="1618502"/>
                </a:cubicBezTo>
                <a:lnTo>
                  <a:pt x="225892" y="1714876"/>
                </a:lnTo>
                <a:lnTo>
                  <a:pt x="108226" y="1511074"/>
                </a:lnTo>
                <a:lnTo>
                  <a:pt x="351576" y="1282328"/>
                </a:lnTo>
                <a:cubicBezTo>
                  <a:pt x="316301" y="1152281"/>
                  <a:pt x="316301" y="1015185"/>
                  <a:pt x="351576" y="885138"/>
                </a:cubicBezTo>
                <a:lnTo>
                  <a:pt x="108226" y="656392"/>
                </a:lnTo>
                <a:lnTo>
                  <a:pt x="225892" y="452590"/>
                </a:lnTo>
                <a:lnTo>
                  <a:pt x="545666" y="548964"/>
                </a:lnTo>
                <a:cubicBezTo>
                  <a:pt x="640653" y="453391"/>
                  <a:pt x="759381" y="384843"/>
                  <a:pt x="889643" y="350369"/>
                </a:cubicBezTo>
                <a:lnTo>
                  <a:pt x="966068" y="25249"/>
                </a:lnTo>
                <a:lnTo>
                  <a:pt x="1201398" y="25249"/>
                </a:lnTo>
                <a:lnTo>
                  <a:pt x="1277823" y="350369"/>
                </a:lnTo>
                <a:cubicBezTo>
                  <a:pt x="1408085" y="384844"/>
                  <a:pt x="1526813" y="453392"/>
                  <a:pt x="1621800" y="548964"/>
                </a:cubicBezTo>
                <a:close/>
              </a:path>
            </a:pathLst>
          </a:custGeom>
          <a:solidFill>
            <a:srgbClr val="E1325F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87576" tIns="590874" rIns="587576" bIns="590874" numCol="1" spcCol="1270" anchor="ctr" anchorCtr="0">
            <a:noAutofit/>
          </a:bodyPr>
          <a:lstStyle/>
          <a:p>
            <a:pPr lvl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300" kern="1200" dirty="0"/>
          </a:p>
        </p:txBody>
      </p:sp>
      <p:sp>
        <p:nvSpPr>
          <p:cNvPr id="11" name="任意多边形 10"/>
          <p:cNvSpPr/>
          <p:nvPr/>
        </p:nvSpPr>
        <p:spPr>
          <a:xfrm>
            <a:off x="4812908" y="1494712"/>
            <a:ext cx="2225849" cy="2225849"/>
          </a:xfrm>
          <a:custGeom>
            <a:avLst/>
            <a:gdLst>
              <a:gd name="connsiteX0" fmla="*/ 1589033 w 2123675"/>
              <a:gd name="connsiteY0" fmla="*/ 537873 h 2123675"/>
              <a:gd name="connsiteX1" fmla="*/ 1902347 w 2123675"/>
              <a:gd name="connsiteY1" fmla="*/ 443446 h 2123675"/>
              <a:gd name="connsiteX2" fmla="*/ 2017635 w 2123675"/>
              <a:gd name="connsiteY2" fmla="*/ 643130 h 2123675"/>
              <a:gd name="connsiteX3" fmla="*/ 1779202 w 2123675"/>
              <a:gd name="connsiteY3" fmla="*/ 867255 h 2123675"/>
              <a:gd name="connsiteX4" fmla="*/ 1779202 w 2123675"/>
              <a:gd name="connsiteY4" fmla="*/ 1256420 h 2123675"/>
              <a:gd name="connsiteX5" fmla="*/ 2017635 w 2123675"/>
              <a:gd name="connsiteY5" fmla="*/ 1480545 h 2123675"/>
              <a:gd name="connsiteX6" fmla="*/ 1902347 w 2123675"/>
              <a:gd name="connsiteY6" fmla="*/ 1680229 h 2123675"/>
              <a:gd name="connsiteX7" fmla="*/ 1589033 w 2123675"/>
              <a:gd name="connsiteY7" fmla="*/ 1585802 h 2123675"/>
              <a:gd name="connsiteX8" fmla="*/ 1252006 w 2123675"/>
              <a:gd name="connsiteY8" fmla="*/ 1780385 h 2123675"/>
              <a:gd name="connsiteX9" fmla="*/ 1177125 w 2123675"/>
              <a:gd name="connsiteY9" fmla="*/ 2098936 h 2123675"/>
              <a:gd name="connsiteX10" fmla="*/ 946550 w 2123675"/>
              <a:gd name="connsiteY10" fmla="*/ 2098936 h 2123675"/>
              <a:gd name="connsiteX11" fmla="*/ 871669 w 2123675"/>
              <a:gd name="connsiteY11" fmla="*/ 1780385 h 2123675"/>
              <a:gd name="connsiteX12" fmla="*/ 534642 w 2123675"/>
              <a:gd name="connsiteY12" fmla="*/ 1585802 h 2123675"/>
              <a:gd name="connsiteX13" fmla="*/ 221328 w 2123675"/>
              <a:gd name="connsiteY13" fmla="*/ 1680229 h 2123675"/>
              <a:gd name="connsiteX14" fmla="*/ 106040 w 2123675"/>
              <a:gd name="connsiteY14" fmla="*/ 1480545 h 2123675"/>
              <a:gd name="connsiteX15" fmla="*/ 344473 w 2123675"/>
              <a:gd name="connsiteY15" fmla="*/ 1256420 h 2123675"/>
              <a:gd name="connsiteX16" fmla="*/ 344473 w 2123675"/>
              <a:gd name="connsiteY16" fmla="*/ 867255 h 2123675"/>
              <a:gd name="connsiteX17" fmla="*/ 106040 w 2123675"/>
              <a:gd name="connsiteY17" fmla="*/ 643130 h 2123675"/>
              <a:gd name="connsiteX18" fmla="*/ 221328 w 2123675"/>
              <a:gd name="connsiteY18" fmla="*/ 443446 h 2123675"/>
              <a:gd name="connsiteX19" fmla="*/ 534642 w 2123675"/>
              <a:gd name="connsiteY19" fmla="*/ 537873 h 2123675"/>
              <a:gd name="connsiteX20" fmla="*/ 871669 w 2123675"/>
              <a:gd name="connsiteY20" fmla="*/ 343290 h 2123675"/>
              <a:gd name="connsiteX21" fmla="*/ 946550 w 2123675"/>
              <a:gd name="connsiteY21" fmla="*/ 24739 h 2123675"/>
              <a:gd name="connsiteX22" fmla="*/ 1177125 w 2123675"/>
              <a:gd name="connsiteY22" fmla="*/ 24739 h 2123675"/>
              <a:gd name="connsiteX23" fmla="*/ 1252006 w 2123675"/>
              <a:gd name="connsiteY23" fmla="*/ 343290 h 2123675"/>
              <a:gd name="connsiteX24" fmla="*/ 1589033 w 2123675"/>
              <a:gd name="connsiteY24" fmla="*/ 537873 h 2123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123675" h="2123675">
                <a:moveTo>
                  <a:pt x="1366897" y="537190"/>
                </a:moveTo>
                <a:lnTo>
                  <a:pt x="1594045" y="396507"/>
                </a:lnTo>
                <a:lnTo>
                  <a:pt x="1727168" y="529630"/>
                </a:lnTo>
                <a:lnTo>
                  <a:pt x="1586485" y="756778"/>
                </a:lnTo>
                <a:cubicBezTo>
                  <a:pt x="1640670" y="849967"/>
                  <a:pt x="1669056" y="955907"/>
                  <a:pt x="1668725" y="1063703"/>
                </a:cubicBezTo>
                <a:lnTo>
                  <a:pt x="1904134" y="1190078"/>
                </a:lnTo>
                <a:lnTo>
                  <a:pt x="1855408" y="1371927"/>
                </a:lnTo>
                <a:lnTo>
                  <a:pt x="1588350" y="1363666"/>
                </a:lnTo>
                <a:cubicBezTo>
                  <a:pt x="1534739" y="1457186"/>
                  <a:pt x="1457186" y="1534739"/>
                  <a:pt x="1363666" y="1588351"/>
                </a:cubicBezTo>
                <a:lnTo>
                  <a:pt x="1371926" y="1855408"/>
                </a:lnTo>
                <a:lnTo>
                  <a:pt x="1190078" y="1904134"/>
                </a:lnTo>
                <a:lnTo>
                  <a:pt x="1063703" y="1668725"/>
                </a:lnTo>
                <a:cubicBezTo>
                  <a:pt x="955907" y="1669057"/>
                  <a:pt x="849967" y="1640670"/>
                  <a:pt x="756778" y="1586485"/>
                </a:cubicBezTo>
                <a:lnTo>
                  <a:pt x="529630" y="1727168"/>
                </a:lnTo>
                <a:lnTo>
                  <a:pt x="396507" y="1594045"/>
                </a:lnTo>
                <a:lnTo>
                  <a:pt x="537190" y="1366897"/>
                </a:lnTo>
                <a:cubicBezTo>
                  <a:pt x="483005" y="1273708"/>
                  <a:pt x="454619" y="1167768"/>
                  <a:pt x="454950" y="1059972"/>
                </a:cubicBezTo>
                <a:lnTo>
                  <a:pt x="219541" y="933597"/>
                </a:lnTo>
                <a:lnTo>
                  <a:pt x="268267" y="751748"/>
                </a:lnTo>
                <a:lnTo>
                  <a:pt x="535325" y="760009"/>
                </a:lnTo>
                <a:cubicBezTo>
                  <a:pt x="588936" y="666489"/>
                  <a:pt x="666489" y="588936"/>
                  <a:pt x="760009" y="535324"/>
                </a:cubicBezTo>
                <a:lnTo>
                  <a:pt x="751749" y="268267"/>
                </a:lnTo>
                <a:lnTo>
                  <a:pt x="933597" y="219541"/>
                </a:lnTo>
                <a:lnTo>
                  <a:pt x="1059972" y="454950"/>
                </a:lnTo>
                <a:cubicBezTo>
                  <a:pt x="1167768" y="454618"/>
                  <a:pt x="1273708" y="483005"/>
                  <a:pt x="1366897" y="537190"/>
                </a:cubicBezTo>
                <a:close/>
              </a:path>
            </a:pathLst>
          </a:cu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50147" tIns="750147" rIns="750148" bIns="750148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600" kern="1200" dirty="0"/>
          </a:p>
        </p:txBody>
      </p:sp>
      <p:sp>
        <p:nvSpPr>
          <p:cNvPr id="12" name="环形箭头 11"/>
          <p:cNvSpPr/>
          <p:nvPr/>
        </p:nvSpPr>
        <p:spPr>
          <a:xfrm>
            <a:off x="5277703" y="3189896"/>
            <a:ext cx="3264577" cy="3264577"/>
          </a:xfrm>
          <a:prstGeom prst="circularArrow">
            <a:avLst>
              <a:gd name="adj1" fmla="val 4688"/>
              <a:gd name="adj2" fmla="val 299029"/>
              <a:gd name="adj3" fmla="val 2539295"/>
              <a:gd name="adj4" fmla="val 15812321"/>
              <a:gd name="adj5" fmla="val 5469"/>
            </a:avLst>
          </a:prstGeom>
          <a:solidFill>
            <a:schemeClr val="tx1">
              <a:lumMod val="95000"/>
              <a:lumOff val="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形状 12"/>
          <p:cNvSpPr/>
          <p:nvPr/>
        </p:nvSpPr>
        <p:spPr>
          <a:xfrm>
            <a:off x="3649720" y="2563702"/>
            <a:ext cx="2371920" cy="2371919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4837806"/>
              <a:gd name="adj5" fmla="val 7527"/>
            </a:avLst>
          </a:prstGeom>
          <a:solidFill>
            <a:schemeClr val="tx1">
              <a:lumMod val="95000"/>
              <a:lumOff val="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环形箭头 13"/>
          <p:cNvSpPr/>
          <p:nvPr/>
        </p:nvSpPr>
        <p:spPr>
          <a:xfrm>
            <a:off x="4596750" y="1296364"/>
            <a:ext cx="2557406" cy="2557406"/>
          </a:xfrm>
          <a:prstGeom prst="circularArrow">
            <a:avLst>
              <a:gd name="adj1" fmla="val 5984"/>
              <a:gd name="adj2" fmla="val 394124"/>
              <a:gd name="adj3" fmla="val 13313824"/>
              <a:gd name="adj4" fmla="val 10508221"/>
              <a:gd name="adj5" fmla="val 6981"/>
            </a:avLst>
          </a:prstGeom>
          <a:solidFill>
            <a:schemeClr val="tx1">
              <a:lumMod val="95000"/>
              <a:lumOff val="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矩形 15"/>
          <p:cNvSpPr/>
          <p:nvPr/>
        </p:nvSpPr>
        <p:spPr>
          <a:xfrm>
            <a:off x="347497" y="4679770"/>
            <a:ext cx="3724684" cy="134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60958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345395" y="2169150"/>
            <a:ext cx="3855405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修改</a:t>
            </a:r>
            <a:r>
              <a:rPr lang="zh-CN" altLang="en-US" sz="16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065818" y="1764923"/>
            <a:ext cx="356036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顶部“开始”面板中可以对字体、字号、颜色、行距等进行修改。</a:t>
            </a:r>
          </a:p>
        </p:txBody>
      </p:sp>
      <p:sp>
        <p:nvSpPr>
          <p:cNvPr id="15" name="矩形 14"/>
          <p:cNvSpPr/>
          <p:nvPr/>
        </p:nvSpPr>
        <p:spPr>
          <a:xfrm>
            <a:off x="1345292" y="1057626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3200" b="1" dirty="0">
                <a:solidFill>
                  <a:srgbClr val="193D95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7340886" y="1465142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3200" b="1" dirty="0">
                <a:solidFill>
                  <a:srgbClr val="193D95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21" name="矩形 20"/>
          <p:cNvSpPr/>
          <p:nvPr/>
        </p:nvSpPr>
        <p:spPr>
          <a:xfrm>
            <a:off x="587029" y="4040455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3200" b="1" dirty="0">
                <a:solidFill>
                  <a:srgbClr val="193D95"/>
                </a:solidFill>
                <a:ea typeface="微软雅黑" charset="0"/>
              </a:rPr>
              <a:t>点击此处添加标题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536018781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6F5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10" name="图片 9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3" name="剪去对角的矩形 2"/>
          <p:cNvSpPr/>
          <p:nvPr/>
        </p:nvSpPr>
        <p:spPr>
          <a:xfrm>
            <a:off x="317023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17023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kern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课题目的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79813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剪去对角的矩形 13"/>
          <p:cNvSpPr/>
          <p:nvPr/>
        </p:nvSpPr>
        <p:spPr>
          <a:xfrm>
            <a:off x="2645374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剪去对角的矩形 14"/>
          <p:cNvSpPr/>
          <p:nvPr/>
        </p:nvSpPr>
        <p:spPr>
          <a:xfrm>
            <a:off x="4973725" y="1709225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剪去对角的矩形 16"/>
          <p:cNvSpPr/>
          <p:nvPr/>
        </p:nvSpPr>
        <p:spPr>
          <a:xfrm>
            <a:off x="9706118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22208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zh-CN" altLang="en-US" sz="3200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645374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进展成果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2808164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850559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92428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508707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512946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剪去对角的矩形 24"/>
          <p:cNvSpPr/>
          <p:nvPr/>
        </p:nvSpPr>
        <p:spPr>
          <a:xfrm>
            <a:off x="7365975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731653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设想安排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747932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2171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678278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9841068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9883463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7880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</a:t>
            </a:r>
            <a:r>
              <a:rPr lang="zh-CN" altLang="en-US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43524" y="1064827"/>
            <a:ext cx="836485" cy="773628"/>
            <a:chOff x="2567029" y="1353555"/>
            <a:chExt cx="3366112" cy="3113167"/>
          </a:xfrm>
        </p:grpSpPr>
        <p:sp>
          <p:nvSpPr>
            <p:cNvPr id="6" name="矩形 5"/>
            <p:cNvSpPr/>
            <p:nvPr/>
          </p:nvSpPr>
          <p:spPr>
            <a:xfrm>
              <a:off x="2567029" y="1353555"/>
              <a:ext cx="2244075" cy="2075445"/>
            </a:xfrm>
            <a:prstGeom prst="rect">
              <a:avLst/>
            </a:prstGeom>
            <a:solidFill>
              <a:srgbClr val="193D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3689066" y="2391277"/>
              <a:ext cx="2244075" cy="2075445"/>
            </a:xfrm>
            <a:prstGeom prst="rect">
              <a:avLst/>
            </a:prstGeom>
            <a:solidFill>
              <a:srgbClr val="E1325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580009" y="1288191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3200" b="1" dirty="0">
                <a:solidFill>
                  <a:srgbClr val="193D95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3" name="矩形 2"/>
          <p:cNvSpPr/>
          <p:nvPr/>
        </p:nvSpPr>
        <p:spPr>
          <a:xfrm>
            <a:off x="1580009" y="1877365"/>
            <a:ext cx="9645709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743524" y="2714268"/>
            <a:ext cx="836485" cy="773628"/>
            <a:chOff x="2567029" y="1353555"/>
            <a:chExt cx="3366112" cy="3113167"/>
          </a:xfrm>
        </p:grpSpPr>
        <p:sp>
          <p:nvSpPr>
            <p:cNvPr id="23" name="矩形 22"/>
            <p:cNvSpPr/>
            <p:nvPr/>
          </p:nvSpPr>
          <p:spPr>
            <a:xfrm>
              <a:off x="2567029" y="1353555"/>
              <a:ext cx="2244075" cy="2075445"/>
            </a:xfrm>
            <a:prstGeom prst="rect">
              <a:avLst/>
            </a:prstGeom>
            <a:solidFill>
              <a:srgbClr val="193D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3689066" y="2391277"/>
              <a:ext cx="2244075" cy="2075445"/>
            </a:xfrm>
            <a:prstGeom prst="rect">
              <a:avLst/>
            </a:prstGeom>
            <a:solidFill>
              <a:srgbClr val="E1325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矩形 24"/>
          <p:cNvSpPr/>
          <p:nvPr/>
        </p:nvSpPr>
        <p:spPr>
          <a:xfrm>
            <a:off x="1580009" y="2937632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3200" b="1" dirty="0">
                <a:solidFill>
                  <a:srgbClr val="193D95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1580009" y="3526806"/>
            <a:ext cx="9645709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743524" y="4444918"/>
            <a:ext cx="836485" cy="773628"/>
            <a:chOff x="2567029" y="1353555"/>
            <a:chExt cx="3366112" cy="3113167"/>
          </a:xfrm>
        </p:grpSpPr>
        <p:sp>
          <p:nvSpPr>
            <p:cNvPr id="28" name="矩形 27"/>
            <p:cNvSpPr/>
            <p:nvPr/>
          </p:nvSpPr>
          <p:spPr>
            <a:xfrm>
              <a:off x="2567029" y="1353555"/>
              <a:ext cx="2244075" cy="2075445"/>
            </a:xfrm>
            <a:prstGeom prst="rect">
              <a:avLst/>
            </a:prstGeom>
            <a:solidFill>
              <a:srgbClr val="193D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3689066" y="2391277"/>
              <a:ext cx="2244075" cy="2075445"/>
            </a:xfrm>
            <a:prstGeom prst="rect">
              <a:avLst/>
            </a:prstGeom>
            <a:solidFill>
              <a:srgbClr val="E1325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1580009" y="4668282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3200" b="1" dirty="0">
                <a:solidFill>
                  <a:srgbClr val="193D95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1580009" y="5257456"/>
            <a:ext cx="9645709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1588973842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</a:t>
            </a:r>
            <a:r>
              <a:rPr lang="en-US" altLang="zh-CN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</a:t>
            </a:r>
            <a:r>
              <a:rPr lang="zh-CN" altLang="en-US" sz="280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34963" y="1135724"/>
            <a:ext cx="3859323" cy="3569317"/>
          </a:xfrm>
          <a:prstGeom prst="rect">
            <a:avLst/>
          </a:prstGeom>
          <a:solidFill>
            <a:srgbClr val="193D9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264624" y="2920382"/>
            <a:ext cx="3859323" cy="3569317"/>
          </a:xfrm>
          <a:prstGeom prst="rect">
            <a:avLst/>
          </a:prstGeom>
          <a:solidFill>
            <a:srgbClr val="E1325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24790" y="1337294"/>
            <a:ext cx="4968500" cy="4968500"/>
          </a:xfrm>
          <a:prstGeom prst="rect">
            <a:avLst/>
          </a:prstGeom>
          <a:blipFill>
            <a:blip r:embed="rId5"/>
            <a:srcRect/>
            <a:stretch>
              <a:fillRect l="-45482" t="1" r="-42804" b="621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263212" y="3379275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zh-CN" altLang="en-US" sz="3200" b="1" dirty="0">
                <a:solidFill>
                  <a:srgbClr val="193D95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12" name="矩形 11"/>
          <p:cNvSpPr/>
          <p:nvPr/>
        </p:nvSpPr>
        <p:spPr>
          <a:xfrm>
            <a:off x="6263212" y="4292935"/>
            <a:ext cx="5575590" cy="2012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13" name="矩形 12"/>
          <p:cNvSpPr/>
          <p:nvPr/>
        </p:nvSpPr>
        <p:spPr>
          <a:xfrm>
            <a:off x="6388478" y="1706946"/>
            <a:ext cx="3103735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en-US" altLang="zh-CN" sz="11500" b="1" dirty="0" smtClean="0">
                <a:solidFill>
                  <a:srgbClr val="193D95"/>
                </a:solidFill>
                <a:ea typeface="微软雅黑" charset="0"/>
              </a:rPr>
              <a:t>76%</a:t>
            </a:r>
            <a:endParaRPr lang="zh-CN" altLang="en-US" sz="11500" b="1" dirty="0">
              <a:solidFill>
                <a:srgbClr val="193D95"/>
              </a:solidFill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5674551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</a:t>
            </a:r>
            <a:r>
              <a:rPr lang="en-US" altLang="zh-CN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</a:t>
            </a:r>
            <a:r>
              <a:rPr lang="zh-CN" altLang="en-US" sz="2800" ker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6" name="任意多边形 5"/>
          <p:cNvSpPr/>
          <p:nvPr/>
        </p:nvSpPr>
        <p:spPr>
          <a:xfrm>
            <a:off x="341142" y="1222407"/>
            <a:ext cx="2168204" cy="485674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E1325F">
              <a:alpha val="9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0" tIns="971350" rIns="305594" bIns="971350" numCol="1" spcCol="1270" anchor="t" anchorCtr="0">
            <a:noAutofit/>
          </a:bodyPr>
          <a:lstStyle/>
          <a:p>
            <a:pPr lvl="0" algn="l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800" kern="1200"/>
          </a:p>
          <a:p>
            <a:pPr marL="285750" lvl="1" indent="-285750" algn="l" defTabSz="16446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700" kern="1200"/>
          </a:p>
          <a:p>
            <a:pPr marL="285750" lvl="1" indent="-285750" algn="l" defTabSz="16446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700" kern="1200"/>
          </a:p>
        </p:txBody>
      </p:sp>
      <p:sp>
        <p:nvSpPr>
          <p:cNvPr id="8" name="任意多边形 7"/>
          <p:cNvSpPr/>
          <p:nvPr/>
        </p:nvSpPr>
        <p:spPr>
          <a:xfrm>
            <a:off x="2671961" y="1222407"/>
            <a:ext cx="2168204" cy="485674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193D95">
              <a:alpha val="9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0" tIns="971350" rIns="305594" bIns="971350" numCol="1" spcCol="1270" anchor="t" anchorCtr="0">
            <a:noAutofit/>
          </a:bodyPr>
          <a:lstStyle/>
          <a:p>
            <a:pPr lvl="0" algn="l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800" kern="1200"/>
          </a:p>
          <a:p>
            <a:pPr marL="285750" lvl="1" indent="-285750" algn="l" defTabSz="16446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700" kern="1200"/>
          </a:p>
          <a:p>
            <a:pPr marL="285750" lvl="1" indent="-285750" algn="l" defTabSz="16446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700" kern="1200"/>
          </a:p>
        </p:txBody>
      </p:sp>
      <p:sp>
        <p:nvSpPr>
          <p:cNvPr id="9" name="任意多边形 8"/>
          <p:cNvSpPr/>
          <p:nvPr/>
        </p:nvSpPr>
        <p:spPr>
          <a:xfrm>
            <a:off x="5002780" y="1222407"/>
            <a:ext cx="2168204" cy="485674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E1325F">
              <a:alpha val="9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0" tIns="971350" rIns="305594" bIns="971350" numCol="1" spcCol="1270" anchor="t" anchorCtr="0">
            <a:noAutofit/>
          </a:bodyPr>
          <a:lstStyle/>
          <a:p>
            <a:pPr lvl="0" algn="l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800" kern="1200"/>
          </a:p>
          <a:p>
            <a:pPr marL="285750" lvl="1" indent="-285750" algn="l" defTabSz="16446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700" kern="1200"/>
          </a:p>
          <a:p>
            <a:pPr marL="285750" lvl="1" indent="-285750" algn="l" defTabSz="16446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700" kern="1200"/>
          </a:p>
        </p:txBody>
      </p:sp>
      <p:sp>
        <p:nvSpPr>
          <p:cNvPr id="10" name="任意多边形 9"/>
          <p:cNvSpPr/>
          <p:nvPr/>
        </p:nvSpPr>
        <p:spPr>
          <a:xfrm>
            <a:off x="7333599" y="1222407"/>
            <a:ext cx="2168204" cy="485674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193D95">
              <a:alpha val="9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12750" tIns="971350" rIns="412750" bIns="9713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1" name="任意多边形 10"/>
          <p:cNvSpPr/>
          <p:nvPr/>
        </p:nvSpPr>
        <p:spPr>
          <a:xfrm>
            <a:off x="9664419" y="1222407"/>
            <a:ext cx="2168204" cy="485674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olidFill>
            <a:srgbClr val="E1325F">
              <a:alpha val="9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12750" tIns="971350" rIns="412750" bIns="971350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3" name="矩形 12"/>
          <p:cNvSpPr/>
          <p:nvPr/>
        </p:nvSpPr>
        <p:spPr>
          <a:xfrm>
            <a:off x="393789" y="2751151"/>
            <a:ext cx="1875278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24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93789" y="3152313"/>
            <a:ext cx="1993811" cy="150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772922" y="2751151"/>
            <a:ext cx="1875278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24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772922" y="3152313"/>
            <a:ext cx="1993811" cy="150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084322" y="2751151"/>
            <a:ext cx="1875278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24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084322" y="3152313"/>
            <a:ext cx="1993811" cy="150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404189" y="2751151"/>
            <a:ext cx="1875278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24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404189" y="3152313"/>
            <a:ext cx="1993811" cy="150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9732522" y="2751151"/>
            <a:ext cx="1875278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24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732522" y="3152313"/>
            <a:ext cx="1993811" cy="150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40898" y="1680344"/>
            <a:ext cx="5677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 smtClean="0">
                <a:solidFill>
                  <a:schemeClr val="bg1"/>
                </a:solidFill>
              </a:rPr>
              <a:t>1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855646" y="1680344"/>
            <a:ext cx="572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2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168658" y="1680344"/>
            <a:ext cx="572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3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7500231" y="1680344"/>
            <a:ext cx="572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4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823637" y="1680344"/>
            <a:ext cx="5677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dirty="0" smtClean="0">
                <a:solidFill>
                  <a:schemeClr val="bg1"/>
                </a:solidFill>
              </a:rPr>
              <a:t>5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424988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6F5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10" name="图片 9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3" name="剪去对角的矩形 2"/>
          <p:cNvSpPr/>
          <p:nvPr/>
        </p:nvSpPr>
        <p:spPr>
          <a:xfrm>
            <a:off x="317023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30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17023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kern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课题目的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79813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剪去对角的矩形 13"/>
          <p:cNvSpPr/>
          <p:nvPr/>
        </p:nvSpPr>
        <p:spPr>
          <a:xfrm>
            <a:off x="2645374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剪去对角的矩形 14"/>
          <p:cNvSpPr/>
          <p:nvPr/>
        </p:nvSpPr>
        <p:spPr>
          <a:xfrm>
            <a:off x="4973725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剪去对角的矩形 16"/>
          <p:cNvSpPr/>
          <p:nvPr/>
        </p:nvSpPr>
        <p:spPr>
          <a:xfrm>
            <a:off x="9706118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22208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zh-CN" altLang="en-US" sz="3200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645374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进展成果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2808164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850559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92428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508707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512946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剪去对角的矩形 24"/>
          <p:cNvSpPr/>
          <p:nvPr/>
        </p:nvSpPr>
        <p:spPr>
          <a:xfrm>
            <a:off x="7365975" y="1709225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731653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设想安排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747932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2171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678278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9841068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9883463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23312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设想安排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6" name="剪去对角的矩形 5"/>
          <p:cNvSpPr/>
          <p:nvPr/>
        </p:nvSpPr>
        <p:spPr>
          <a:xfrm>
            <a:off x="945949" y="1145406"/>
            <a:ext cx="3364632" cy="5136590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19608" tIns="2474244" rIns="419608" bIns="1446926" numCol="1" spcCol="1270" anchor="ctr" anchorCtr="0">
            <a:noAutofit/>
          </a:bodyPr>
          <a:lstStyle/>
          <a:p>
            <a:pPr lvl="0" algn="ctr" defTabSz="2622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900" kern="1200"/>
          </a:p>
        </p:txBody>
      </p:sp>
      <p:sp>
        <p:nvSpPr>
          <p:cNvPr id="8" name="椭圆 7"/>
          <p:cNvSpPr/>
          <p:nvPr/>
        </p:nvSpPr>
        <p:spPr>
          <a:xfrm>
            <a:off x="1775185" y="1453601"/>
            <a:ext cx="1710484" cy="171048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剪去对角的矩形 8"/>
          <p:cNvSpPr/>
          <p:nvPr/>
        </p:nvSpPr>
        <p:spPr>
          <a:xfrm>
            <a:off x="4413683" y="1145406"/>
            <a:ext cx="3364632" cy="5136590"/>
          </a:xfrm>
          <a:prstGeom prst="snip2DiagRect">
            <a:avLst/>
          </a:prstGeom>
          <a:solidFill>
            <a:srgbClr val="E1325F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19608" tIns="2474244" rIns="419608" bIns="1446926" numCol="1" spcCol="1270" anchor="ctr" anchorCtr="0">
            <a:noAutofit/>
          </a:bodyPr>
          <a:lstStyle/>
          <a:p>
            <a:pPr lvl="0" algn="ctr" defTabSz="2622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900" kern="1200"/>
          </a:p>
        </p:txBody>
      </p:sp>
      <p:sp>
        <p:nvSpPr>
          <p:cNvPr id="10" name="椭圆 9"/>
          <p:cNvSpPr/>
          <p:nvPr/>
        </p:nvSpPr>
        <p:spPr>
          <a:xfrm>
            <a:off x="5240757" y="1453601"/>
            <a:ext cx="1710484" cy="171048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剪去对角的矩形 10"/>
          <p:cNvSpPr/>
          <p:nvPr/>
        </p:nvSpPr>
        <p:spPr>
          <a:xfrm>
            <a:off x="7879254" y="1145406"/>
            <a:ext cx="3364632" cy="5136590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19608" tIns="2474244" rIns="419608" bIns="1446926" numCol="1" spcCol="1270" anchor="ctr" anchorCtr="0">
            <a:noAutofit/>
          </a:bodyPr>
          <a:lstStyle/>
          <a:p>
            <a:pPr lvl="0" algn="ctr" defTabSz="2622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900" kern="1200"/>
          </a:p>
        </p:txBody>
      </p:sp>
      <p:sp>
        <p:nvSpPr>
          <p:cNvPr id="12" name="椭圆 11"/>
          <p:cNvSpPr/>
          <p:nvPr/>
        </p:nvSpPr>
        <p:spPr>
          <a:xfrm>
            <a:off x="8706328" y="1453601"/>
            <a:ext cx="1710484" cy="171048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左右箭头 12"/>
          <p:cNvSpPr/>
          <p:nvPr/>
        </p:nvSpPr>
        <p:spPr>
          <a:xfrm>
            <a:off x="1357953" y="5254678"/>
            <a:ext cx="9476092" cy="770488"/>
          </a:xfrm>
          <a:prstGeom prst="leftRightArrow">
            <a:avLst/>
          </a:prstGeom>
          <a:solidFill>
            <a:srgbClr val="F6F5F3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Freeform 217"/>
          <p:cNvSpPr>
            <a:spLocks noEditPoints="1"/>
          </p:cNvSpPr>
          <p:nvPr/>
        </p:nvSpPr>
        <p:spPr bwMode="auto">
          <a:xfrm>
            <a:off x="2274865" y="2051825"/>
            <a:ext cx="706799" cy="514036"/>
          </a:xfrm>
          <a:custGeom>
            <a:avLst/>
            <a:gdLst/>
            <a:ahLst/>
            <a:cxnLst>
              <a:cxn ang="0">
                <a:pos x="0" y="32"/>
              </a:cxn>
              <a:cxn ang="0">
                <a:pos x="176" y="176"/>
              </a:cxn>
              <a:cxn ang="0">
                <a:pos x="352" y="32"/>
              </a:cxn>
              <a:cxn ang="0">
                <a:pos x="352" y="0"/>
              </a:cxn>
              <a:cxn ang="0">
                <a:pos x="0" y="0"/>
              </a:cxn>
              <a:cxn ang="0">
                <a:pos x="0" y="32"/>
              </a:cxn>
              <a:cxn ang="0">
                <a:pos x="0" y="228"/>
              </a:cxn>
              <a:cxn ang="0">
                <a:pos x="86" y="132"/>
              </a:cxn>
              <a:cxn ang="0">
                <a:pos x="0" y="54"/>
              </a:cxn>
              <a:cxn ang="0">
                <a:pos x="0" y="228"/>
              </a:cxn>
              <a:cxn ang="0">
                <a:pos x="352" y="230"/>
              </a:cxn>
              <a:cxn ang="0">
                <a:pos x="262" y="132"/>
              </a:cxn>
              <a:cxn ang="0">
                <a:pos x="352" y="56"/>
              </a:cxn>
              <a:cxn ang="0">
                <a:pos x="352" y="230"/>
              </a:cxn>
              <a:cxn ang="0">
                <a:pos x="176" y="204"/>
              </a:cxn>
              <a:cxn ang="0">
                <a:pos x="104" y="144"/>
              </a:cxn>
              <a:cxn ang="0">
                <a:pos x="0" y="256"/>
              </a:cxn>
              <a:cxn ang="0">
                <a:pos x="352" y="256"/>
              </a:cxn>
              <a:cxn ang="0">
                <a:pos x="248" y="144"/>
              </a:cxn>
              <a:cxn ang="0">
                <a:pos x="176" y="204"/>
              </a:cxn>
            </a:cxnLst>
            <a:rect l="0" t="0" r="r" b="b"/>
            <a:pathLst>
              <a:path w="352" h="256">
                <a:moveTo>
                  <a:pt x="0" y="32"/>
                </a:moveTo>
                <a:lnTo>
                  <a:pt x="176" y="176"/>
                </a:lnTo>
                <a:lnTo>
                  <a:pt x="352" y="32"/>
                </a:lnTo>
                <a:lnTo>
                  <a:pt x="352" y="0"/>
                </a:lnTo>
                <a:lnTo>
                  <a:pt x="0" y="0"/>
                </a:lnTo>
                <a:lnTo>
                  <a:pt x="0" y="32"/>
                </a:lnTo>
                <a:close/>
                <a:moveTo>
                  <a:pt x="0" y="228"/>
                </a:moveTo>
                <a:lnTo>
                  <a:pt x="86" y="132"/>
                </a:lnTo>
                <a:lnTo>
                  <a:pt x="0" y="54"/>
                </a:lnTo>
                <a:lnTo>
                  <a:pt x="0" y="228"/>
                </a:lnTo>
                <a:close/>
                <a:moveTo>
                  <a:pt x="352" y="230"/>
                </a:moveTo>
                <a:lnTo>
                  <a:pt x="262" y="132"/>
                </a:lnTo>
                <a:lnTo>
                  <a:pt x="352" y="56"/>
                </a:lnTo>
                <a:lnTo>
                  <a:pt x="352" y="230"/>
                </a:lnTo>
                <a:close/>
                <a:moveTo>
                  <a:pt x="176" y="204"/>
                </a:moveTo>
                <a:lnTo>
                  <a:pt x="104" y="144"/>
                </a:lnTo>
                <a:lnTo>
                  <a:pt x="0" y="256"/>
                </a:lnTo>
                <a:lnTo>
                  <a:pt x="352" y="256"/>
                </a:lnTo>
                <a:lnTo>
                  <a:pt x="248" y="144"/>
                </a:lnTo>
                <a:lnTo>
                  <a:pt x="176" y="204"/>
                </a:lnTo>
                <a:close/>
              </a:path>
            </a:pathLst>
          </a:custGeom>
          <a:solidFill>
            <a:srgbClr val="193D9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6" name="组 42"/>
          <p:cNvGrpSpPr/>
          <p:nvPr/>
        </p:nvGrpSpPr>
        <p:grpSpPr>
          <a:xfrm>
            <a:off x="5682170" y="1812879"/>
            <a:ext cx="827659" cy="991927"/>
            <a:chOff x="1536700" y="911225"/>
            <a:chExt cx="831850" cy="996950"/>
          </a:xfrm>
          <a:solidFill>
            <a:srgbClr val="E1325F"/>
          </a:solidFill>
        </p:grpSpPr>
        <p:sp>
          <p:nvSpPr>
            <p:cNvPr id="17" name="Freeform 47"/>
            <p:cNvSpPr>
              <a:spLocks/>
            </p:cNvSpPr>
            <p:nvPr/>
          </p:nvSpPr>
          <p:spPr bwMode="auto">
            <a:xfrm>
              <a:off x="1838325" y="1765300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2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6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2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2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6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19" name="Freeform 48"/>
            <p:cNvSpPr>
              <a:spLocks/>
            </p:cNvSpPr>
            <p:nvPr/>
          </p:nvSpPr>
          <p:spPr bwMode="auto">
            <a:xfrm>
              <a:off x="1838325" y="1857375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0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0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4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0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0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4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0" name="Freeform 49"/>
            <p:cNvSpPr>
              <a:spLocks noEditPoints="1"/>
            </p:cNvSpPr>
            <p:nvPr/>
          </p:nvSpPr>
          <p:spPr bwMode="auto">
            <a:xfrm>
              <a:off x="1714500" y="1143000"/>
              <a:ext cx="476250" cy="581025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42" y="0"/>
                </a:cxn>
                <a:cxn ang="0">
                  <a:pos x="100" y="10"/>
                </a:cxn>
                <a:cxn ang="0">
                  <a:pos x="62" y="28"/>
                </a:cxn>
                <a:cxn ang="0">
                  <a:pos x="32" y="58"/>
                </a:cxn>
                <a:cxn ang="0">
                  <a:pos x="12" y="94"/>
                </a:cxn>
                <a:cxn ang="0">
                  <a:pos x="2" y="136"/>
                </a:cxn>
                <a:cxn ang="0">
                  <a:pos x="2" y="166"/>
                </a:cxn>
                <a:cxn ang="0">
                  <a:pos x="16" y="214"/>
                </a:cxn>
                <a:cxn ang="0">
                  <a:pos x="56" y="266"/>
                </a:cxn>
                <a:cxn ang="0">
                  <a:pos x="72" y="290"/>
                </a:cxn>
                <a:cxn ang="0">
                  <a:pos x="78" y="322"/>
                </a:cxn>
                <a:cxn ang="0">
                  <a:pos x="78" y="340"/>
                </a:cxn>
                <a:cxn ang="0">
                  <a:pos x="96" y="364"/>
                </a:cxn>
                <a:cxn ang="0">
                  <a:pos x="150" y="366"/>
                </a:cxn>
                <a:cxn ang="0">
                  <a:pos x="192" y="366"/>
                </a:cxn>
                <a:cxn ang="0">
                  <a:pos x="214" y="356"/>
                </a:cxn>
                <a:cxn ang="0">
                  <a:pos x="224" y="334"/>
                </a:cxn>
                <a:cxn ang="0">
                  <a:pos x="224" y="304"/>
                </a:cxn>
                <a:cxn ang="0">
                  <a:pos x="236" y="276"/>
                </a:cxn>
                <a:cxn ang="0">
                  <a:pos x="266" y="242"/>
                </a:cxn>
                <a:cxn ang="0">
                  <a:pos x="290" y="198"/>
                </a:cxn>
                <a:cxn ang="0">
                  <a:pos x="300" y="150"/>
                </a:cxn>
                <a:cxn ang="0">
                  <a:pos x="298" y="122"/>
                </a:cxn>
                <a:cxn ang="0">
                  <a:pos x="284" y="82"/>
                </a:cxn>
                <a:cxn ang="0">
                  <a:pos x="260" y="48"/>
                </a:cxn>
                <a:cxn ang="0">
                  <a:pos x="226" y="22"/>
                </a:cxn>
                <a:cxn ang="0">
                  <a:pos x="188" y="6"/>
                </a:cxn>
                <a:cxn ang="0">
                  <a:pos x="158" y="0"/>
                </a:cxn>
                <a:cxn ang="0">
                  <a:pos x="244" y="156"/>
                </a:cxn>
                <a:cxn ang="0">
                  <a:pos x="234" y="146"/>
                </a:cxn>
                <a:cxn ang="0">
                  <a:pos x="232" y="126"/>
                </a:cxn>
                <a:cxn ang="0">
                  <a:pos x="214" y="92"/>
                </a:cxn>
                <a:cxn ang="0">
                  <a:pos x="182" y="72"/>
                </a:cxn>
                <a:cxn ang="0">
                  <a:pos x="160" y="68"/>
                </a:cxn>
                <a:cxn ang="0">
                  <a:pos x="150" y="50"/>
                </a:cxn>
                <a:cxn ang="0">
                  <a:pos x="156" y="38"/>
                </a:cxn>
                <a:cxn ang="0">
                  <a:pos x="170" y="32"/>
                </a:cxn>
                <a:cxn ang="0">
                  <a:pos x="226" y="52"/>
                </a:cxn>
                <a:cxn ang="0">
                  <a:pos x="262" y="98"/>
                </a:cxn>
                <a:cxn ang="0">
                  <a:pos x="270" y="138"/>
                </a:cxn>
                <a:cxn ang="0">
                  <a:pos x="266" y="152"/>
                </a:cxn>
                <a:cxn ang="0">
                  <a:pos x="252" y="158"/>
                </a:cxn>
              </a:cxnLst>
              <a:rect l="0" t="0" r="r" b="b"/>
              <a:pathLst>
                <a:path w="300" h="366">
                  <a:moveTo>
                    <a:pt x="158" y="0"/>
                  </a:moveTo>
                  <a:lnTo>
                    <a:pt x="158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8" y="14"/>
                  </a:lnTo>
                  <a:lnTo>
                    <a:pt x="74" y="22"/>
                  </a:lnTo>
                  <a:lnTo>
                    <a:pt x="62" y="28"/>
                  </a:lnTo>
                  <a:lnTo>
                    <a:pt x="52" y="38"/>
                  </a:lnTo>
                  <a:lnTo>
                    <a:pt x="42" y="48"/>
                  </a:lnTo>
                  <a:lnTo>
                    <a:pt x="32" y="58"/>
                  </a:lnTo>
                  <a:lnTo>
                    <a:pt x="24" y="68"/>
                  </a:lnTo>
                  <a:lnTo>
                    <a:pt x="18" y="82"/>
                  </a:lnTo>
                  <a:lnTo>
                    <a:pt x="12" y="94"/>
                  </a:lnTo>
                  <a:lnTo>
                    <a:pt x="6" y="108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2" y="166"/>
                  </a:lnTo>
                  <a:lnTo>
                    <a:pt x="4" y="182"/>
                  </a:lnTo>
                  <a:lnTo>
                    <a:pt x="10" y="198"/>
                  </a:lnTo>
                  <a:lnTo>
                    <a:pt x="16" y="214"/>
                  </a:lnTo>
                  <a:lnTo>
                    <a:pt x="26" y="228"/>
                  </a:lnTo>
                  <a:lnTo>
                    <a:pt x="34" y="242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66" y="276"/>
                  </a:lnTo>
                  <a:lnTo>
                    <a:pt x="72" y="290"/>
                  </a:lnTo>
                  <a:lnTo>
                    <a:pt x="72" y="290"/>
                  </a:lnTo>
                  <a:lnTo>
                    <a:pt x="76" y="304"/>
                  </a:lnTo>
                  <a:lnTo>
                    <a:pt x="78" y="322"/>
                  </a:lnTo>
                  <a:lnTo>
                    <a:pt x="78" y="334"/>
                  </a:lnTo>
                  <a:lnTo>
                    <a:pt x="78" y="334"/>
                  </a:lnTo>
                  <a:lnTo>
                    <a:pt x="78" y="340"/>
                  </a:lnTo>
                  <a:lnTo>
                    <a:pt x="80" y="346"/>
                  </a:lnTo>
                  <a:lnTo>
                    <a:pt x="86" y="356"/>
                  </a:lnTo>
                  <a:lnTo>
                    <a:pt x="96" y="364"/>
                  </a:lnTo>
                  <a:lnTo>
                    <a:pt x="102" y="366"/>
                  </a:lnTo>
                  <a:lnTo>
                    <a:pt x="110" y="366"/>
                  </a:lnTo>
                  <a:lnTo>
                    <a:pt x="150" y="366"/>
                  </a:lnTo>
                  <a:lnTo>
                    <a:pt x="150" y="366"/>
                  </a:lnTo>
                  <a:lnTo>
                    <a:pt x="192" y="366"/>
                  </a:lnTo>
                  <a:lnTo>
                    <a:pt x="192" y="366"/>
                  </a:lnTo>
                  <a:lnTo>
                    <a:pt x="198" y="366"/>
                  </a:lnTo>
                  <a:lnTo>
                    <a:pt x="204" y="364"/>
                  </a:lnTo>
                  <a:lnTo>
                    <a:pt x="214" y="356"/>
                  </a:lnTo>
                  <a:lnTo>
                    <a:pt x="220" y="346"/>
                  </a:lnTo>
                  <a:lnTo>
                    <a:pt x="222" y="340"/>
                  </a:lnTo>
                  <a:lnTo>
                    <a:pt x="224" y="334"/>
                  </a:lnTo>
                  <a:lnTo>
                    <a:pt x="224" y="322"/>
                  </a:lnTo>
                  <a:lnTo>
                    <a:pt x="224" y="322"/>
                  </a:lnTo>
                  <a:lnTo>
                    <a:pt x="224" y="304"/>
                  </a:lnTo>
                  <a:lnTo>
                    <a:pt x="228" y="290"/>
                  </a:lnTo>
                  <a:lnTo>
                    <a:pt x="228" y="290"/>
                  </a:lnTo>
                  <a:lnTo>
                    <a:pt x="236" y="276"/>
                  </a:lnTo>
                  <a:lnTo>
                    <a:pt x="244" y="266"/>
                  </a:lnTo>
                  <a:lnTo>
                    <a:pt x="244" y="266"/>
                  </a:lnTo>
                  <a:lnTo>
                    <a:pt x="266" y="242"/>
                  </a:lnTo>
                  <a:lnTo>
                    <a:pt x="276" y="228"/>
                  </a:lnTo>
                  <a:lnTo>
                    <a:pt x="284" y="214"/>
                  </a:lnTo>
                  <a:lnTo>
                    <a:pt x="290" y="198"/>
                  </a:lnTo>
                  <a:lnTo>
                    <a:pt x="296" y="182"/>
                  </a:lnTo>
                  <a:lnTo>
                    <a:pt x="298" y="166"/>
                  </a:lnTo>
                  <a:lnTo>
                    <a:pt x="300" y="150"/>
                  </a:lnTo>
                  <a:lnTo>
                    <a:pt x="300" y="150"/>
                  </a:lnTo>
                  <a:lnTo>
                    <a:pt x="300" y="136"/>
                  </a:lnTo>
                  <a:lnTo>
                    <a:pt x="298" y="122"/>
                  </a:lnTo>
                  <a:lnTo>
                    <a:pt x="294" y="108"/>
                  </a:lnTo>
                  <a:lnTo>
                    <a:pt x="290" y="94"/>
                  </a:lnTo>
                  <a:lnTo>
                    <a:pt x="284" y="82"/>
                  </a:lnTo>
                  <a:lnTo>
                    <a:pt x="276" y="70"/>
                  </a:lnTo>
                  <a:lnTo>
                    <a:pt x="268" y="58"/>
                  </a:lnTo>
                  <a:lnTo>
                    <a:pt x="260" y="48"/>
                  </a:lnTo>
                  <a:lnTo>
                    <a:pt x="250" y="38"/>
                  </a:lnTo>
                  <a:lnTo>
                    <a:pt x="238" y="30"/>
                  </a:lnTo>
                  <a:lnTo>
                    <a:pt x="226" y="22"/>
                  </a:lnTo>
                  <a:lnTo>
                    <a:pt x="214" y="14"/>
                  </a:lnTo>
                  <a:lnTo>
                    <a:pt x="202" y="10"/>
                  </a:lnTo>
                  <a:lnTo>
                    <a:pt x="188" y="6"/>
                  </a:lnTo>
                  <a:lnTo>
                    <a:pt x="174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52" y="158"/>
                  </a:moveTo>
                  <a:lnTo>
                    <a:pt x="252" y="158"/>
                  </a:lnTo>
                  <a:lnTo>
                    <a:pt x="244" y="156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34" y="146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2" y="126"/>
                  </a:lnTo>
                  <a:lnTo>
                    <a:pt x="228" y="112"/>
                  </a:lnTo>
                  <a:lnTo>
                    <a:pt x="222" y="102"/>
                  </a:lnTo>
                  <a:lnTo>
                    <a:pt x="214" y="92"/>
                  </a:lnTo>
                  <a:lnTo>
                    <a:pt x="204" y="84"/>
                  </a:lnTo>
                  <a:lnTo>
                    <a:pt x="194" y="76"/>
                  </a:lnTo>
                  <a:lnTo>
                    <a:pt x="182" y="72"/>
                  </a:lnTo>
                  <a:lnTo>
                    <a:pt x="168" y="70"/>
                  </a:lnTo>
                  <a:lnTo>
                    <a:pt x="168" y="70"/>
                  </a:lnTo>
                  <a:lnTo>
                    <a:pt x="160" y="68"/>
                  </a:lnTo>
                  <a:lnTo>
                    <a:pt x="154" y="64"/>
                  </a:lnTo>
                  <a:lnTo>
                    <a:pt x="150" y="58"/>
                  </a:lnTo>
                  <a:lnTo>
                    <a:pt x="150" y="50"/>
                  </a:lnTo>
                  <a:lnTo>
                    <a:pt x="150" y="50"/>
                  </a:lnTo>
                  <a:lnTo>
                    <a:pt x="152" y="42"/>
                  </a:lnTo>
                  <a:lnTo>
                    <a:pt x="156" y="38"/>
                  </a:lnTo>
                  <a:lnTo>
                    <a:pt x="162" y="34"/>
                  </a:lnTo>
                  <a:lnTo>
                    <a:pt x="170" y="32"/>
                  </a:lnTo>
                  <a:lnTo>
                    <a:pt x="170" y="32"/>
                  </a:lnTo>
                  <a:lnTo>
                    <a:pt x="190" y="36"/>
                  </a:lnTo>
                  <a:lnTo>
                    <a:pt x="210" y="42"/>
                  </a:lnTo>
                  <a:lnTo>
                    <a:pt x="226" y="52"/>
                  </a:lnTo>
                  <a:lnTo>
                    <a:pt x="242" y="66"/>
                  </a:lnTo>
                  <a:lnTo>
                    <a:pt x="254" y="80"/>
                  </a:lnTo>
                  <a:lnTo>
                    <a:pt x="262" y="98"/>
                  </a:lnTo>
                  <a:lnTo>
                    <a:pt x="268" y="118"/>
                  </a:lnTo>
                  <a:lnTo>
                    <a:pt x="270" y="138"/>
                  </a:lnTo>
                  <a:lnTo>
                    <a:pt x="270" y="138"/>
                  </a:lnTo>
                  <a:lnTo>
                    <a:pt x="270" y="146"/>
                  </a:lnTo>
                  <a:lnTo>
                    <a:pt x="266" y="152"/>
                  </a:lnTo>
                  <a:lnTo>
                    <a:pt x="266" y="152"/>
                  </a:lnTo>
                  <a:lnTo>
                    <a:pt x="260" y="156"/>
                  </a:lnTo>
                  <a:lnTo>
                    <a:pt x="252" y="158"/>
                  </a:lnTo>
                  <a:lnTo>
                    <a:pt x="252" y="1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1" name="Rectangle 50"/>
            <p:cNvSpPr>
              <a:spLocks noChangeArrowheads="1"/>
            </p:cNvSpPr>
            <p:nvPr/>
          </p:nvSpPr>
          <p:spPr bwMode="auto">
            <a:xfrm>
              <a:off x="1838325" y="1609725"/>
              <a:ext cx="234950" cy="1143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2" name="Rectangle 51"/>
            <p:cNvSpPr>
              <a:spLocks noChangeArrowheads="1"/>
            </p:cNvSpPr>
            <p:nvPr/>
          </p:nvSpPr>
          <p:spPr bwMode="auto">
            <a:xfrm>
              <a:off x="1838325" y="1765300"/>
              <a:ext cx="234950" cy="508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3" name="Freeform 52"/>
            <p:cNvSpPr>
              <a:spLocks/>
            </p:cNvSpPr>
            <p:nvPr/>
          </p:nvSpPr>
          <p:spPr bwMode="auto">
            <a:xfrm>
              <a:off x="1927225" y="911225"/>
              <a:ext cx="53975" cy="180975"/>
            </a:xfrm>
            <a:custGeom>
              <a:avLst/>
              <a:gdLst/>
              <a:ahLst/>
              <a:cxnLst>
                <a:cxn ang="0">
                  <a:pos x="34" y="112"/>
                </a:cxn>
                <a:cxn ang="0">
                  <a:pos x="4" y="114"/>
                </a:cxn>
                <a:cxn ang="0">
                  <a:pos x="0" y="0"/>
                </a:cxn>
                <a:cxn ang="0">
                  <a:pos x="28" y="0"/>
                </a:cxn>
                <a:cxn ang="0">
                  <a:pos x="34" y="112"/>
                </a:cxn>
              </a:cxnLst>
              <a:rect l="0" t="0" r="r" b="b"/>
              <a:pathLst>
                <a:path w="34" h="114">
                  <a:moveTo>
                    <a:pt x="34" y="112"/>
                  </a:moveTo>
                  <a:lnTo>
                    <a:pt x="4" y="11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4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4" name="Freeform 53"/>
            <p:cNvSpPr>
              <a:spLocks/>
            </p:cNvSpPr>
            <p:nvPr/>
          </p:nvSpPr>
          <p:spPr bwMode="auto">
            <a:xfrm>
              <a:off x="1698625" y="962025"/>
              <a:ext cx="130175" cy="177800"/>
            </a:xfrm>
            <a:custGeom>
              <a:avLst/>
              <a:gdLst/>
              <a:ahLst/>
              <a:cxnLst>
                <a:cxn ang="0">
                  <a:pos x="58" y="112"/>
                </a:cxn>
                <a:cxn ang="0">
                  <a:pos x="0" y="14"/>
                </a:cxn>
                <a:cxn ang="0">
                  <a:pos x="26" y="0"/>
                </a:cxn>
                <a:cxn ang="0">
                  <a:pos x="82" y="98"/>
                </a:cxn>
                <a:cxn ang="0">
                  <a:pos x="58" y="112"/>
                </a:cxn>
              </a:cxnLst>
              <a:rect l="0" t="0" r="r" b="b"/>
              <a:pathLst>
                <a:path w="82" h="112">
                  <a:moveTo>
                    <a:pt x="58" y="112"/>
                  </a:moveTo>
                  <a:lnTo>
                    <a:pt x="0" y="14"/>
                  </a:lnTo>
                  <a:lnTo>
                    <a:pt x="26" y="0"/>
                  </a:lnTo>
                  <a:lnTo>
                    <a:pt x="82" y="98"/>
                  </a:lnTo>
                  <a:lnTo>
                    <a:pt x="58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5" name="Freeform 54"/>
            <p:cNvSpPr>
              <a:spLocks/>
            </p:cNvSpPr>
            <p:nvPr/>
          </p:nvSpPr>
          <p:spPr bwMode="auto">
            <a:xfrm>
              <a:off x="1536700" y="1123950"/>
              <a:ext cx="180975" cy="1301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14" y="58"/>
                </a:cxn>
                <a:cxn ang="0">
                  <a:pos x="98" y="82"/>
                </a:cxn>
                <a:cxn ang="0">
                  <a:pos x="0" y="26"/>
                </a:cxn>
                <a:cxn ang="0">
                  <a:pos x="14" y="0"/>
                </a:cxn>
              </a:cxnLst>
              <a:rect l="0" t="0" r="r" b="b"/>
              <a:pathLst>
                <a:path w="114" h="82">
                  <a:moveTo>
                    <a:pt x="14" y="0"/>
                  </a:moveTo>
                  <a:lnTo>
                    <a:pt x="114" y="58"/>
                  </a:lnTo>
                  <a:lnTo>
                    <a:pt x="98" y="82"/>
                  </a:lnTo>
                  <a:lnTo>
                    <a:pt x="0" y="2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6" name="Freeform 55"/>
            <p:cNvSpPr>
              <a:spLocks/>
            </p:cNvSpPr>
            <p:nvPr/>
          </p:nvSpPr>
          <p:spPr bwMode="auto">
            <a:xfrm>
              <a:off x="2190750" y="1123950"/>
              <a:ext cx="177800" cy="130175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58"/>
                </a:cxn>
                <a:cxn ang="0">
                  <a:pos x="14" y="82"/>
                </a:cxn>
                <a:cxn ang="0">
                  <a:pos x="112" y="26"/>
                </a:cxn>
                <a:cxn ang="0">
                  <a:pos x="98" y="0"/>
                </a:cxn>
              </a:cxnLst>
              <a:rect l="0" t="0" r="r" b="b"/>
              <a:pathLst>
                <a:path w="112" h="82">
                  <a:moveTo>
                    <a:pt x="98" y="0"/>
                  </a:moveTo>
                  <a:lnTo>
                    <a:pt x="0" y="58"/>
                  </a:lnTo>
                  <a:lnTo>
                    <a:pt x="14" y="82"/>
                  </a:lnTo>
                  <a:lnTo>
                    <a:pt x="112" y="26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27" name="Freeform 56"/>
            <p:cNvSpPr>
              <a:spLocks/>
            </p:cNvSpPr>
            <p:nvPr/>
          </p:nvSpPr>
          <p:spPr bwMode="auto">
            <a:xfrm>
              <a:off x="2076450" y="962025"/>
              <a:ext cx="130175" cy="177800"/>
            </a:xfrm>
            <a:custGeom>
              <a:avLst/>
              <a:gdLst/>
              <a:ahLst/>
              <a:cxnLst>
                <a:cxn ang="0">
                  <a:pos x="26" y="112"/>
                </a:cxn>
                <a:cxn ang="0">
                  <a:pos x="0" y="98"/>
                </a:cxn>
                <a:cxn ang="0">
                  <a:pos x="58" y="0"/>
                </a:cxn>
                <a:cxn ang="0">
                  <a:pos x="82" y="14"/>
                </a:cxn>
                <a:cxn ang="0">
                  <a:pos x="26" y="112"/>
                </a:cxn>
              </a:cxnLst>
              <a:rect l="0" t="0" r="r" b="b"/>
              <a:pathLst>
                <a:path w="82" h="112">
                  <a:moveTo>
                    <a:pt x="26" y="112"/>
                  </a:moveTo>
                  <a:lnTo>
                    <a:pt x="0" y="98"/>
                  </a:lnTo>
                  <a:lnTo>
                    <a:pt x="58" y="0"/>
                  </a:lnTo>
                  <a:lnTo>
                    <a:pt x="82" y="14"/>
                  </a:lnTo>
                  <a:lnTo>
                    <a:pt x="26" y="1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</p:grpSp>
      <p:sp>
        <p:nvSpPr>
          <p:cNvPr id="28" name="Freeform 119"/>
          <p:cNvSpPr>
            <a:spLocks noEditPoints="1"/>
          </p:cNvSpPr>
          <p:nvPr/>
        </p:nvSpPr>
        <p:spPr bwMode="auto">
          <a:xfrm>
            <a:off x="9214160" y="1985125"/>
            <a:ext cx="694819" cy="694819"/>
          </a:xfrm>
          <a:custGeom>
            <a:avLst/>
            <a:gdLst/>
            <a:ahLst/>
            <a:cxnLst>
              <a:cxn ang="0">
                <a:pos x="182" y="12"/>
              </a:cxn>
              <a:cxn ang="0">
                <a:pos x="76" y="76"/>
              </a:cxn>
              <a:cxn ang="0">
                <a:pos x="10" y="182"/>
              </a:cxn>
              <a:cxn ang="0">
                <a:pos x="0" y="286"/>
              </a:cxn>
              <a:cxn ang="0">
                <a:pos x="44" y="406"/>
              </a:cxn>
              <a:cxn ang="0">
                <a:pos x="136" y="488"/>
              </a:cxn>
              <a:cxn ang="0">
                <a:pos x="260" y="520"/>
              </a:cxn>
              <a:cxn ang="0">
                <a:pos x="360" y="500"/>
              </a:cxn>
              <a:cxn ang="0">
                <a:pos x="460" y="426"/>
              </a:cxn>
              <a:cxn ang="0">
                <a:pos x="514" y="312"/>
              </a:cxn>
              <a:cxn ang="0">
                <a:pos x="514" y="208"/>
              </a:cxn>
              <a:cxn ang="0">
                <a:pos x="460" y="94"/>
              </a:cxn>
              <a:cxn ang="0">
                <a:pos x="360" y="20"/>
              </a:cxn>
              <a:cxn ang="0">
                <a:pos x="260" y="0"/>
              </a:cxn>
              <a:cxn ang="0">
                <a:pos x="172" y="88"/>
              </a:cxn>
              <a:cxn ang="0">
                <a:pos x="118" y="96"/>
              </a:cxn>
              <a:cxn ang="0">
                <a:pos x="194" y="54"/>
              </a:cxn>
              <a:cxn ang="0">
                <a:pos x="148" y="140"/>
              </a:cxn>
              <a:cxn ang="0">
                <a:pos x="42" y="252"/>
              </a:cxn>
              <a:cxn ang="0">
                <a:pos x="58" y="180"/>
              </a:cxn>
              <a:cxn ang="0">
                <a:pos x="100" y="114"/>
              </a:cxn>
              <a:cxn ang="0">
                <a:pos x="132" y="336"/>
              </a:cxn>
              <a:cxn ang="0">
                <a:pos x="100" y="410"/>
              </a:cxn>
              <a:cxn ang="0">
                <a:pos x="58" y="350"/>
              </a:cxn>
              <a:cxn ang="0">
                <a:pos x="42" y="276"/>
              </a:cxn>
              <a:cxn ang="0">
                <a:pos x="156" y="406"/>
              </a:cxn>
              <a:cxn ang="0">
                <a:pos x="192" y="466"/>
              </a:cxn>
              <a:cxn ang="0">
                <a:pos x="118" y="426"/>
              </a:cxn>
              <a:cxn ang="0">
                <a:pos x="220" y="460"/>
              </a:cxn>
              <a:cxn ang="0">
                <a:pos x="210" y="392"/>
              </a:cxn>
              <a:cxn ang="0">
                <a:pos x="248" y="364"/>
              </a:cxn>
              <a:cxn ang="0">
                <a:pos x="162" y="356"/>
              </a:cxn>
              <a:cxn ang="0">
                <a:pos x="248" y="364"/>
              </a:cxn>
              <a:cxn ang="0">
                <a:pos x="156" y="196"/>
              </a:cxn>
              <a:cxn ang="0">
                <a:pos x="208" y="154"/>
              </a:cxn>
              <a:cxn ang="0">
                <a:pos x="212" y="130"/>
              </a:cxn>
              <a:cxn ang="0">
                <a:pos x="206" y="80"/>
              </a:cxn>
              <a:cxn ang="0">
                <a:pos x="248" y="134"/>
              </a:cxn>
              <a:cxn ang="0">
                <a:pos x="358" y="114"/>
              </a:cxn>
              <a:cxn ang="0">
                <a:pos x="320" y="54"/>
              </a:cxn>
              <a:cxn ang="0">
                <a:pos x="396" y="94"/>
              </a:cxn>
              <a:cxn ang="0">
                <a:pos x="294" y="60"/>
              </a:cxn>
              <a:cxn ang="0">
                <a:pos x="334" y="122"/>
              </a:cxn>
              <a:cxn ang="0">
                <a:pos x="268" y="158"/>
              </a:cxn>
              <a:cxn ang="0">
                <a:pos x="352" y="170"/>
              </a:cxn>
              <a:cxn ang="0">
                <a:pos x="268" y="158"/>
              </a:cxn>
              <a:cxn ang="0">
                <a:pos x="360" y="330"/>
              </a:cxn>
              <a:cxn ang="0">
                <a:pos x="290" y="366"/>
              </a:cxn>
              <a:cxn ang="0">
                <a:pos x="268" y="476"/>
              </a:cxn>
              <a:cxn ang="0">
                <a:pos x="336" y="400"/>
              </a:cxn>
              <a:cxn ang="0">
                <a:pos x="296" y="462"/>
              </a:cxn>
              <a:cxn ang="0">
                <a:pos x="328" y="460"/>
              </a:cxn>
              <a:cxn ang="0">
                <a:pos x="380" y="418"/>
              </a:cxn>
              <a:cxn ang="0">
                <a:pos x="342" y="460"/>
              </a:cxn>
              <a:cxn ang="0">
                <a:pos x="394" y="400"/>
              </a:cxn>
              <a:cxn ang="0">
                <a:pos x="388" y="308"/>
              </a:cxn>
              <a:cxn ang="0">
                <a:pos x="468" y="314"/>
              </a:cxn>
              <a:cxn ang="0">
                <a:pos x="428" y="396"/>
              </a:cxn>
              <a:cxn ang="0">
                <a:pos x="388" y="222"/>
              </a:cxn>
              <a:cxn ang="0">
                <a:pos x="394" y="126"/>
              </a:cxn>
              <a:cxn ang="0">
                <a:pos x="448" y="162"/>
              </a:cxn>
              <a:cxn ang="0">
                <a:pos x="474" y="252"/>
              </a:cxn>
            </a:cxnLst>
            <a:rect l="0" t="0" r="r" b="b"/>
            <a:pathLst>
              <a:path w="520" h="520">
                <a:moveTo>
                  <a:pt x="260" y="0"/>
                </a:moveTo>
                <a:lnTo>
                  <a:pt x="260" y="0"/>
                </a:lnTo>
                <a:lnTo>
                  <a:pt x="232" y="2"/>
                </a:lnTo>
                <a:lnTo>
                  <a:pt x="206" y="6"/>
                </a:lnTo>
                <a:lnTo>
                  <a:pt x="182" y="12"/>
                </a:lnTo>
                <a:lnTo>
                  <a:pt x="158" y="20"/>
                </a:lnTo>
                <a:lnTo>
                  <a:pt x="136" y="32"/>
                </a:lnTo>
                <a:lnTo>
                  <a:pt x="114" y="44"/>
                </a:lnTo>
                <a:lnTo>
                  <a:pt x="94" y="60"/>
                </a:lnTo>
                <a:lnTo>
                  <a:pt x="76" y="76"/>
                </a:lnTo>
                <a:lnTo>
                  <a:pt x="58" y="94"/>
                </a:lnTo>
                <a:lnTo>
                  <a:pt x="44" y="114"/>
                </a:lnTo>
                <a:lnTo>
                  <a:pt x="30" y="136"/>
                </a:lnTo>
                <a:lnTo>
                  <a:pt x="20" y="158"/>
                </a:lnTo>
                <a:lnTo>
                  <a:pt x="10" y="182"/>
                </a:lnTo>
                <a:lnTo>
                  <a:pt x="4" y="208"/>
                </a:lnTo>
                <a:lnTo>
                  <a:pt x="0" y="234"/>
                </a:lnTo>
                <a:lnTo>
                  <a:pt x="0" y="260"/>
                </a:lnTo>
                <a:lnTo>
                  <a:pt x="0" y="260"/>
                </a:lnTo>
                <a:lnTo>
                  <a:pt x="0" y="286"/>
                </a:lnTo>
                <a:lnTo>
                  <a:pt x="4" y="312"/>
                </a:lnTo>
                <a:lnTo>
                  <a:pt x="10" y="338"/>
                </a:lnTo>
                <a:lnTo>
                  <a:pt x="20" y="360"/>
                </a:lnTo>
                <a:lnTo>
                  <a:pt x="30" y="384"/>
                </a:lnTo>
                <a:lnTo>
                  <a:pt x="44" y="406"/>
                </a:lnTo>
                <a:lnTo>
                  <a:pt x="58" y="426"/>
                </a:lnTo>
                <a:lnTo>
                  <a:pt x="76" y="444"/>
                </a:lnTo>
                <a:lnTo>
                  <a:pt x="94" y="460"/>
                </a:lnTo>
                <a:lnTo>
                  <a:pt x="114" y="476"/>
                </a:lnTo>
                <a:lnTo>
                  <a:pt x="136" y="488"/>
                </a:lnTo>
                <a:lnTo>
                  <a:pt x="158" y="500"/>
                </a:lnTo>
                <a:lnTo>
                  <a:pt x="182" y="508"/>
                </a:lnTo>
                <a:lnTo>
                  <a:pt x="206" y="514"/>
                </a:lnTo>
                <a:lnTo>
                  <a:pt x="232" y="518"/>
                </a:lnTo>
                <a:lnTo>
                  <a:pt x="260" y="520"/>
                </a:lnTo>
                <a:lnTo>
                  <a:pt x="260" y="520"/>
                </a:lnTo>
                <a:lnTo>
                  <a:pt x="286" y="518"/>
                </a:lnTo>
                <a:lnTo>
                  <a:pt x="312" y="514"/>
                </a:lnTo>
                <a:lnTo>
                  <a:pt x="336" y="508"/>
                </a:lnTo>
                <a:lnTo>
                  <a:pt x="360" y="500"/>
                </a:lnTo>
                <a:lnTo>
                  <a:pt x="384" y="488"/>
                </a:lnTo>
                <a:lnTo>
                  <a:pt x="404" y="476"/>
                </a:lnTo>
                <a:lnTo>
                  <a:pt x="424" y="460"/>
                </a:lnTo>
                <a:lnTo>
                  <a:pt x="444" y="444"/>
                </a:lnTo>
                <a:lnTo>
                  <a:pt x="460" y="426"/>
                </a:lnTo>
                <a:lnTo>
                  <a:pt x="474" y="406"/>
                </a:lnTo>
                <a:lnTo>
                  <a:pt x="488" y="384"/>
                </a:lnTo>
                <a:lnTo>
                  <a:pt x="498" y="360"/>
                </a:lnTo>
                <a:lnTo>
                  <a:pt x="508" y="338"/>
                </a:lnTo>
                <a:lnTo>
                  <a:pt x="514" y="312"/>
                </a:lnTo>
                <a:lnTo>
                  <a:pt x="518" y="286"/>
                </a:lnTo>
                <a:lnTo>
                  <a:pt x="520" y="260"/>
                </a:lnTo>
                <a:lnTo>
                  <a:pt x="520" y="260"/>
                </a:lnTo>
                <a:lnTo>
                  <a:pt x="518" y="234"/>
                </a:lnTo>
                <a:lnTo>
                  <a:pt x="514" y="208"/>
                </a:lnTo>
                <a:lnTo>
                  <a:pt x="508" y="182"/>
                </a:lnTo>
                <a:lnTo>
                  <a:pt x="498" y="158"/>
                </a:lnTo>
                <a:lnTo>
                  <a:pt x="488" y="136"/>
                </a:lnTo>
                <a:lnTo>
                  <a:pt x="474" y="114"/>
                </a:lnTo>
                <a:lnTo>
                  <a:pt x="460" y="94"/>
                </a:lnTo>
                <a:lnTo>
                  <a:pt x="444" y="76"/>
                </a:lnTo>
                <a:lnTo>
                  <a:pt x="424" y="60"/>
                </a:lnTo>
                <a:lnTo>
                  <a:pt x="404" y="44"/>
                </a:lnTo>
                <a:lnTo>
                  <a:pt x="384" y="32"/>
                </a:lnTo>
                <a:lnTo>
                  <a:pt x="360" y="20"/>
                </a:lnTo>
                <a:lnTo>
                  <a:pt x="336" y="12"/>
                </a:lnTo>
                <a:lnTo>
                  <a:pt x="312" y="6"/>
                </a:lnTo>
                <a:lnTo>
                  <a:pt x="286" y="2"/>
                </a:lnTo>
                <a:lnTo>
                  <a:pt x="260" y="0"/>
                </a:lnTo>
                <a:lnTo>
                  <a:pt x="260" y="0"/>
                </a:lnTo>
                <a:close/>
                <a:moveTo>
                  <a:pt x="194" y="54"/>
                </a:moveTo>
                <a:lnTo>
                  <a:pt x="194" y="54"/>
                </a:lnTo>
                <a:lnTo>
                  <a:pt x="186" y="64"/>
                </a:lnTo>
                <a:lnTo>
                  <a:pt x="186" y="64"/>
                </a:lnTo>
                <a:lnTo>
                  <a:pt x="172" y="88"/>
                </a:lnTo>
                <a:lnTo>
                  <a:pt x="158" y="114"/>
                </a:lnTo>
                <a:lnTo>
                  <a:pt x="158" y="114"/>
                </a:lnTo>
                <a:lnTo>
                  <a:pt x="136" y="106"/>
                </a:lnTo>
                <a:lnTo>
                  <a:pt x="118" y="96"/>
                </a:lnTo>
                <a:lnTo>
                  <a:pt x="118" y="96"/>
                </a:lnTo>
                <a:lnTo>
                  <a:pt x="136" y="82"/>
                </a:lnTo>
                <a:lnTo>
                  <a:pt x="154" y="70"/>
                </a:lnTo>
                <a:lnTo>
                  <a:pt x="174" y="62"/>
                </a:lnTo>
                <a:lnTo>
                  <a:pt x="194" y="54"/>
                </a:lnTo>
                <a:lnTo>
                  <a:pt x="194" y="54"/>
                </a:lnTo>
                <a:close/>
                <a:moveTo>
                  <a:pt x="100" y="114"/>
                </a:moveTo>
                <a:lnTo>
                  <a:pt x="100" y="114"/>
                </a:lnTo>
                <a:lnTo>
                  <a:pt x="122" y="128"/>
                </a:lnTo>
                <a:lnTo>
                  <a:pt x="148" y="140"/>
                </a:lnTo>
                <a:lnTo>
                  <a:pt x="148" y="140"/>
                </a:lnTo>
                <a:lnTo>
                  <a:pt x="140" y="164"/>
                </a:lnTo>
                <a:lnTo>
                  <a:pt x="132" y="192"/>
                </a:lnTo>
                <a:lnTo>
                  <a:pt x="128" y="222"/>
                </a:lnTo>
                <a:lnTo>
                  <a:pt x="124" y="252"/>
                </a:lnTo>
                <a:lnTo>
                  <a:pt x="42" y="252"/>
                </a:lnTo>
                <a:lnTo>
                  <a:pt x="42" y="252"/>
                </a:lnTo>
                <a:lnTo>
                  <a:pt x="44" y="234"/>
                </a:lnTo>
                <a:lnTo>
                  <a:pt x="48" y="216"/>
                </a:lnTo>
                <a:lnTo>
                  <a:pt x="52" y="196"/>
                </a:lnTo>
                <a:lnTo>
                  <a:pt x="58" y="180"/>
                </a:lnTo>
                <a:lnTo>
                  <a:pt x="66" y="162"/>
                </a:lnTo>
                <a:lnTo>
                  <a:pt x="76" y="144"/>
                </a:lnTo>
                <a:lnTo>
                  <a:pt x="88" y="130"/>
                </a:lnTo>
                <a:lnTo>
                  <a:pt x="100" y="114"/>
                </a:lnTo>
                <a:lnTo>
                  <a:pt x="100" y="114"/>
                </a:lnTo>
                <a:close/>
                <a:moveTo>
                  <a:pt x="42" y="276"/>
                </a:moveTo>
                <a:lnTo>
                  <a:pt x="124" y="276"/>
                </a:lnTo>
                <a:lnTo>
                  <a:pt x="124" y="276"/>
                </a:lnTo>
                <a:lnTo>
                  <a:pt x="126" y="308"/>
                </a:lnTo>
                <a:lnTo>
                  <a:pt x="132" y="336"/>
                </a:lnTo>
                <a:lnTo>
                  <a:pt x="138" y="362"/>
                </a:lnTo>
                <a:lnTo>
                  <a:pt x="146" y="386"/>
                </a:lnTo>
                <a:lnTo>
                  <a:pt x="146" y="386"/>
                </a:lnTo>
                <a:lnTo>
                  <a:pt x="120" y="398"/>
                </a:lnTo>
                <a:lnTo>
                  <a:pt x="100" y="410"/>
                </a:lnTo>
                <a:lnTo>
                  <a:pt x="100" y="410"/>
                </a:lnTo>
                <a:lnTo>
                  <a:pt x="88" y="396"/>
                </a:lnTo>
                <a:lnTo>
                  <a:pt x="76" y="382"/>
                </a:lnTo>
                <a:lnTo>
                  <a:pt x="66" y="366"/>
                </a:lnTo>
                <a:lnTo>
                  <a:pt x="58" y="350"/>
                </a:lnTo>
                <a:lnTo>
                  <a:pt x="52" y="332"/>
                </a:lnTo>
                <a:lnTo>
                  <a:pt x="48" y="314"/>
                </a:lnTo>
                <a:lnTo>
                  <a:pt x="44" y="296"/>
                </a:lnTo>
                <a:lnTo>
                  <a:pt x="42" y="276"/>
                </a:lnTo>
                <a:lnTo>
                  <a:pt x="42" y="276"/>
                </a:lnTo>
                <a:close/>
                <a:moveTo>
                  <a:pt x="118" y="426"/>
                </a:moveTo>
                <a:lnTo>
                  <a:pt x="118" y="426"/>
                </a:lnTo>
                <a:lnTo>
                  <a:pt x="136" y="416"/>
                </a:lnTo>
                <a:lnTo>
                  <a:pt x="156" y="406"/>
                </a:lnTo>
                <a:lnTo>
                  <a:pt x="156" y="406"/>
                </a:lnTo>
                <a:lnTo>
                  <a:pt x="170" y="436"/>
                </a:lnTo>
                <a:lnTo>
                  <a:pt x="186" y="460"/>
                </a:lnTo>
                <a:lnTo>
                  <a:pt x="186" y="460"/>
                </a:lnTo>
                <a:lnTo>
                  <a:pt x="192" y="466"/>
                </a:lnTo>
                <a:lnTo>
                  <a:pt x="192" y="466"/>
                </a:lnTo>
                <a:lnTo>
                  <a:pt x="172" y="460"/>
                </a:lnTo>
                <a:lnTo>
                  <a:pt x="154" y="450"/>
                </a:lnTo>
                <a:lnTo>
                  <a:pt x="136" y="438"/>
                </a:lnTo>
                <a:lnTo>
                  <a:pt x="118" y="426"/>
                </a:lnTo>
                <a:lnTo>
                  <a:pt x="118" y="426"/>
                </a:lnTo>
                <a:close/>
                <a:moveTo>
                  <a:pt x="248" y="476"/>
                </a:moveTo>
                <a:lnTo>
                  <a:pt x="248" y="476"/>
                </a:lnTo>
                <a:lnTo>
                  <a:pt x="232" y="476"/>
                </a:lnTo>
                <a:lnTo>
                  <a:pt x="232" y="476"/>
                </a:lnTo>
                <a:lnTo>
                  <a:pt x="220" y="460"/>
                </a:lnTo>
                <a:lnTo>
                  <a:pt x="206" y="444"/>
                </a:lnTo>
                <a:lnTo>
                  <a:pt x="192" y="422"/>
                </a:lnTo>
                <a:lnTo>
                  <a:pt x="180" y="398"/>
                </a:lnTo>
                <a:lnTo>
                  <a:pt x="180" y="398"/>
                </a:lnTo>
                <a:lnTo>
                  <a:pt x="210" y="392"/>
                </a:lnTo>
                <a:lnTo>
                  <a:pt x="228" y="388"/>
                </a:lnTo>
                <a:lnTo>
                  <a:pt x="248" y="388"/>
                </a:lnTo>
                <a:lnTo>
                  <a:pt x="248" y="476"/>
                </a:lnTo>
                <a:close/>
                <a:moveTo>
                  <a:pt x="248" y="364"/>
                </a:moveTo>
                <a:lnTo>
                  <a:pt x="248" y="364"/>
                </a:lnTo>
                <a:lnTo>
                  <a:pt x="224" y="364"/>
                </a:lnTo>
                <a:lnTo>
                  <a:pt x="204" y="368"/>
                </a:lnTo>
                <a:lnTo>
                  <a:pt x="170" y="378"/>
                </a:lnTo>
                <a:lnTo>
                  <a:pt x="170" y="378"/>
                </a:lnTo>
                <a:lnTo>
                  <a:pt x="162" y="356"/>
                </a:lnTo>
                <a:lnTo>
                  <a:pt x="156" y="332"/>
                </a:lnTo>
                <a:lnTo>
                  <a:pt x="150" y="306"/>
                </a:lnTo>
                <a:lnTo>
                  <a:pt x="148" y="276"/>
                </a:lnTo>
                <a:lnTo>
                  <a:pt x="248" y="276"/>
                </a:lnTo>
                <a:lnTo>
                  <a:pt x="248" y="364"/>
                </a:lnTo>
                <a:close/>
                <a:moveTo>
                  <a:pt x="248" y="252"/>
                </a:moveTo>
                <a:lnTo>
                  <a:pt x="150" y="252"/>
                </a:lnTo>
                <a:lnTo>
                  <a:pt x="150" y="252"/>
                </a:lnTo>
                <a:lnTo>
                  <a:pt x="152" y="224"/>
                </a:lnTo>
                <a:lnTo>
                  <a:pt x="156" y="196"/>
                </a:lnTo>
                <a:lnTo>
                  <a:pt x="164" y="170"/>
                </a:lnTo>
                <a:lnTo>
                  <a:pt x="172" y="148"/>
                </a:lnTo>
                <a:lnTo>
                  <a:pt x="172" y="148"/>
                </a:lnTo>
                <a:lnTo>
                  <a:pt x="188" y="152"/>
                </a:lnTo>
                <a:lnTo>
                  <a:pt x="208" y="154"/>
                </a:lnTo>
                <a:lnTo>
                  <a:pt x="248" y="158"/>
                </a:lnTo>
                <a:lnTo>
                  <a:pt x="248" y="252"/>
                </a:lnTo>
                <a:close/>
                <a:moveTo>
                  <a:pt x="248" y="134"/>
                </a:moveTo>
                <a:lnTo>
                  <a:pt x="248" y="134"/>
                </a:lnTo>
                <a:lnTo>
                  <a:pt x="212" y="130"/>
                </a:lnTo>
                <a:lnTo>
                  <a:pt x="182" y="122"/>
                </a:lnTo>
                <a:lnTo>
                  <a:pt x="182" y="122"/>
                </a:lnTo>
                <a:lnTo>
                  <a:pt x="194" y="100"/>
                </a:lnTo>
                <a:lnTo>
                  <a:pt x="206" y="80"/>
                </a:lnTo>
                <a:lnTo>
                  <a:pt x="206" y="80"/>
                </a:lnTo>
                <a:lnTo>
                  <a:pt x="220" y="60"/>
                </a:lnTo>
                <a:lnTo>
                  <a:pt x="234" y="46"/>
                </a:lnTo>
                <a:lnTo>
                  <a:pt x="234" y="46"/>
                </a:lnTo>
                <a:lnTo>
                  <a:pt x="248" y="44"/>
                </a:lnTo>
                <a:lnTo>
                  <a:pt x="248" y="134"/>
                </a:lnTo>
                <a:close/>
                <a:moveTo>
                  <a:pt x="396" y="94"/>
                </a:moveTo>
                <a:lnTo>
                  <a:pt x="396" y="94"/>
                </a:lnTo>
                <a:lnTo>
                  <a:pt x="378" y="104"/>
                </a:lnTo>
                <a:lnTo>
                  <a:pt x="358" y="114"/>
                </a:lnTo>
                <a:lnTo>
                  <a:pt x="358" y="114"/>
                </a:lnTo>
                <a:lnTo>
                  <a:pt x="342" y="88"/>
                </a:lnTo>
                <a:lnTo>
                  <a:pt x="328" y="64"/>
                </a:lnTo>
                <a:lnTo>
                  <a:pt x="328" y="64"/>
                </a:lnTo>
                <a:lnTo>
                  <a:pt x="320" y="54"/>
                </a:lnTo>
                <a:lnTo>
                  <a:pt x="320" y="54"/>
                </a:lnTo>
                <a:lnTo>
                  <a:pt x="340" y="60"/>
                </a:lnTo>
                <a:lnTo>
                  <a:pt x="360" y="70"/>
                </a:lnTo>
                <a:lnTo>
                  <a:pt x="378" y="82"/>
                </a:lnTo>
                <a:lnTo>
                  <a:pt x="396" y="94"/>
                </a:lnTo>
                <a:lnTo>
                  <a:pt x="396" y="94"/>
                </a:lnTo>
                <a:close/>
                <a:moveTo>
                  <a:pt x="268" y="44"/>
                </a:moveTo>
                <a:lnTo>
                  <a:pt x="268" y="44"/>
                </a:lnTo>
                <a:lnTo>
                  <a:pt x="282" y="46"/>
                </a:lnTo>
                <a:lnTo>
                  <a:pt x="282" y="46"/>
                </a:lnTo>
                <a:lnTo>
                  <a:pt x="294" y="60"/>
                </a:lnTo>
                <a:lnTo>
                  <a:pt x="308" y="80"/>
                </a:lnTo>
                <a:lnTo>
                  <a:pt x="308" y="80"/>
                </a:lnTo>
                <a:lnTo>
                  <a:pt x="322" y="98"/>
                </a:lnTo>
                <a:lnTo>
                  <a:pt x="334" y="122"/>
                </a:lnTo>
                <a:lnTo>
                  <a:pt x="334" y="122"/>
                </a:lnTo>
                <a:lnTo>
                  <a:pt x="304" y="130"/>
                </a:lnTo>
                <a:lnTo>
                  <a:pt x="268" y="134"/>
                </a:lnTo>
                <a:lnTo>
                  <a:pt x="268" y="44"/>
                </a:lnTo>
                <a:close/>
                <a:moveTo>
                  <a:pt x="268" y="158"/>
                </a:moveTo>
                <a:lnTo>
                  <a:pt x="268" y="158"/>
                </a:lnTo>
                <a:lnTo>
                  <a:pt x="308" y="154"/>
                </a:lnTo>
                <a:lnTo>
                  <a:pt x="326" y="150"/>
                </a:lnTo>
                <a:lnTo>
                  <a:pt x="344" y="146"/>
                </a:lnTo>
                <a:lnTo>
                  <a:pt x="344" y="146"/>
                </a:lnTo>
                <a:lnTo>
                  <a:pt x="352" y="170"/>
                </a:lnTo>
                <a:lnTo>
                  <a:pt x="358" y="196"/>
                </a:lnTo>
                <a:lnTo>
                  <a:pt x="364" y="224"/>
                </a:lnTo>
                <a:lnTo>
                  <a:pt x="366" y="252"/>
                </a:lnTo>
                <a:lnTo>
                  <a:pt x="268" y="252"/>
                </a:lnTo>
                <a:lnTo>
                  <a:pt x="268" y="158"/>
                </a:lnTo>
                <a:close/>
                <a:moveTo>
                  <a:pt x="268" y="276"/>
                </a:moveTo>
                <a:lnTo>
                  <a:pt x="366" y="276"/>
                </a:lnTo>
                <a:lnTo>
                  <a:pt x="366" y="276"/>
                </a:lnTo>
                <a:lnTo>
                  <a:pt x="364" y="304"/>
                </a:lnTo>
                <a:lnTo>
                  <a:pt x="360" y="330"/>
                </a:lnTo>
                <a:lnTo>
                  <a:pt x="354" y="354"/>
                </a:lnTo>
                <a:lnTo>
                  <a:pt x="346" y="378"/>
                </a:lnTo>
                <a:lnTo>
                  <a:pt x="346" y="378"/>
                </a:lnTo>
                <a:lnTo>
                  <a:pt x="310" y="368"/>
                </a:lnTo>
                <a:lnTo>
                  <a:pt x="290" y="366"/>
                </a:lnTo>
                <a:lnTo>
                  <a:pt x="268" y="364"/>
                </a:lnTo>
                <a:lnTo>
                  <a:pt x="268" y="276"/>
                </a:lnTo>
                <a:close/>
                <a:moveTo>
                  <a:pt x="284" y="476"/>
                </a:moveTo>
                <a:lnTo>
                  <a:pt x="284" y="476"/>
                </a:lnTo>
                <a:lnTo>
                  <a:pt x="268" y="476"/>
                </a:lnTo>
                <a:lnTo>
                  <a:pt x="268" y="388"/>
                </a:lnTo>
                <a:lnTo>
                  <a:pt x="268" y="388"/>
                </a:lnTo>
                <a:lnTo>
                  <a:pt x="288" y="390"/>
                </a:lnTo>
                <a:lnTo>
                  <a:pt x="306" y="392"/>
                </a:lnTo>
                <a:lnTo>
                  <a:pt x="336" y="400"/>
                </a:lnTo>
                <a:lnTo>
                  <a:pt x="336" y="400"/>
                </a:lnTo>
                <a:lnTo>
                  <a:pt x="324" y="422"/>
                </a:lnTo>
                <a:lnTo>
                  <a:pt x="308" y="444"/>
                </a:lnTo>
                <a:lnTo>
                  <a:pt x="308" y="444"/>
                </a:lnTo>
                <a:lnTo>
                  <a:pt x="296" y="462"/>
                </a:lnTo>
                <a:lnTo>
                  <a:pt x="284" y="476"/>
                </a:lnTo>
                <a:lnTo>
                  <a:pt x="284" y="476"/>
                </a:lnTo>
                <a:close/>
                <a:moveTo>
                  <a:pt x="322" y="466"/>
                </a:moveTo>
                <a:lnTo>
                  <a:pt x="322" y="466"/>
                </a:lnTo>
                <a:lnTo>
                  <a:pt x="328" y="460"/>
                </a:lnTo>
                <a:lnTo>
                  <a:pt x="328" y="460"/>
                </a:lnTo>
                <a:lnTo>
                  <a:pt x="344" y="436"/>
                </a:lnTo>
                <a:lnTo>
                  <a:pt x="358" y="408"/>
                </a:lnTo>
                <a:lnTo>
                  <a:pt x="358" y="408"/>
                </a:lnTo>
                <a:lnTo>
                  <a:pt x="380" y="418"/>
                </a:lnTo>
                <a:lnTo>
                  <a:pt x="396" y="426"/>
                </a:lnTo>
                <a:lnTo>
                  <a:pt x="396" y="426"/>
                </a:lnTo>
                <a:lnTo>
                  <a:pt x="380" y="440"/>
                </a:lnTo>
                <a:lnTo>
                  <a:pt x="362" y="450"/>
                </a:lnTo>
                <a:lnTo>
                  <a:pt x="342" y="460"/>
                </a:lnTo>
                <a:lnTo>
                  <a:pt x="322" y="466"/>
                </a:lnTo>
                <a:lnTo>
                  <a:pt x="322" y="466"/>
                </a:lnTo>
                <a:close/>
                <a:moveTo>
                  <a:pt x="414" y="410"/>
                </a:moveTo>
                <a:lnTo>
                  <a:pt x="414" y="410"/>
                </a:lnTo>
                <a:lnTo>
                  <a:pt x="394" y="400"/>
                </a:lnTo>
                <a:lnTo>
                  <a:pt x="368" y="388"/>
                </a:lnTo>
                <a:lnTo>
                  <a:pt x="368" y="388"/>
                </a:lnTo>
                <a:lnTo>
                  <a:pt x="376" y="364"/>
                </a:lnTo>
                <a:lnTo>
                  <a:pt x="384" y="338"/>
                </a:lnTo>
                <a:lnTo>
                  <a:pt x="388" y="308"/>
                </a:lnTo>
                <a:lnTo>
                  <a:pt x="390" y="276"/>
                </a:lnTo>
                <a:lnTo>
                  <a:pt x="474" y="276"/>
                </a:lnTo>
                <a:lnTo>
                  <a:pt x="474" y="276"/>
                </a:lnTo>
                <a:lnTo>
                  <a:pt x="472" y="296"/>
                </a:lnTo>
                <a:lnTo>
                  <a:pt x="468" y="314"/>
                </a:lnTo>
                <a:lnTo>
                  <a:pt x="462" y="332"/>
                </a:lnTo>
                <a:lnTo>
                  <a:pt x="456" y="350"/>
                </a:lnTo>
                <a:lnTo>
                  <a:pt x="448" y="366"/>
                </a:lnTo>
                <a:lnTo>
                  <a:pt x="438" y="382"/>
                </a:lnTo>
                <a:lnTo>
                  <a:pt x="428" y="396"/>
                </a:lnTo>
                <a:lnTo>
                  <a:pt x="414" y="410"/>
                </a:lnTo>
                <a:lnTo>
                  <a:pt x="414" y="410"/>
                </a:lnTo>
                <a:close/>
                <a:moveTo>
                  <a:pt x="390" y="252"/>
                </a:moveTo>
                <a:lnTo>
                  <a:pt x="390" y="252"/>
                </a:lnTo>
                <a:lnTo>
                  <a:pt x="388" y="222"/>
                </a:lnTo>
                <a:lnTo>
                  <a:pt x="382" y="192"/>
                </a:lnTo>
                <a:lnTo>
                  <a:pt x="376" y="164"/>
                </a:lnTo>
                <a:lnTo>
                  <a:pt x="366" y="138"/>
                </a:lnTo>
                <a:lnTo>
                  <a:pt x="366" y="138"/>
                </a:lnTo>
                <a:lnTo>
                  <a:pt x="394" y="126"/>
                </a:lnTo>
                <a:lnTo>
                  <a:pt x="414" y="114"/>
                </a:lnTo>
                <a:lnTo>
                  <a:pt x="414" y="114"/>
                </a:lnTo>
                <a:lnTo>
                  <a:pt x="428" y="130"/>
                </a:lnTo>
                <a:lnTo>
                  <a:pt x="438" y="146"/>
                </a:lnTo>
                <a:lnTo>
                  <a:pt x="448" y="162"/>
                </a:lnTo>
                <a:lnTo>
                  <a:pt x="456" y="180"/>
                </a:lnTo>
                <a:lnTo>
                  <a:pt x="462" y="198"/>
                </a:lnTo>
                <a:lnTo>
                  <a:pt x="468" y="216"/>
                </a:lnTo>
                <a:lnTo>
                  <a:pt x="472" y="234"/>
                </a:lnTo>
                <a:lnTo>
                  <a:pt x="474" y="252"/>
                </a:lnTo>
                <a:lnTo>
                  <a:pt x="390" y="252"/>
                </a:lnTo>
                <a:close/>
              </a:path>
            </a:pathLst>
          </a:custGeom>
          <a:solidFill>
            <a:srgbClr val="193D9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491859" y="3337577"/>
            <a:ext cx="2362645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24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417189" y="3738739"/>
            <a:ext cx="2511984" cy="1269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889404" y="3337577"/>
            <a:ext cx="2362645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24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814734" y="3738739"/>
            <a:ext cx="2511984" cy="1269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396731" y="3337577"/>
            <a:ext cx="2362645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24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322061" y="3738739"/>
            <a:ext cx="2511984" cy="1269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09585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803038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设想安排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41" name="矩形 40"/>
          <p:cNvSpPr/>
          <p:nvPr/>
        </p:nvSpPr>
        <p:spPr>
          <a:xfrm>
            <a:off x="657413" y="1343551"/>
            <a:ext cx="3469080" cy="3469080"/>
          </a:xfrm>
          <a:prstGeom prst="rect">
            <a:avLst/>
          </a:prstGeom>
          <a:blipFill>
            <a:blip r:embed="rId5">
              <a:grayscl/>
            </a:blip>
            <a:srcRect/>
            <a:stretch>
              <a:fillRect l="-45482" t="1" r="-42804" b="621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4363757" y="1343551"/>
            <a:ext cx="3469080" cy="3469080"/>
          </a:xfrm>
          <a:prstGeom prst="rect">
            <a:avLst/>
          </a:prstGeom>
          <a:blipFill>
            <a:blip r:embed="rId5">
              <a:grayscl/>
            </a:blip>
            <a:srcRect/>
            <a:stretch>
              <a:fillRect l="-45482" t="1" r="-42804" b="621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8070101" y="1343551"/>
            <a:ext cx="3469080" cy="3469080"/>
          </a:xfrm>
          <a:prstGeom prst="rect">
            <a:avLst/>
          </a:prstGeom>
          <a:blipFill>
            <a:blip r:embed="rId5">
              <a:grayscl/>
            </a:blip>
            <a:srcRect/>
            <a:stretch>
              <a:fillRect l="-45482" t="1" r="-42804" b="621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34963" y="1126156"/>
            <a:ext cx="11522075" cy="3850105"/>
          </a:xfrm>
          <a:prstGeom prst="rect">
            <a:avLst/>
          </a:prstGeom>
          <a:noFill/>
          <a:ln w="38100">
            <a:solidFill>
              <a:srgbClr val="E132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217605" y="1010656"/>
            <a:ext cx="582399" cy="538635"/>
            <a:chOff x="2567029" y="1353555"/>
            <a:chExt cx="3366112" cy="3113167"/>
          </a:xfrm>
        </p:grpSpPr>
        <p:sp>
          <p:nvSpPr>
            <p:cNvPr id="45" name="矩形 44"/>
            <p:cNvSpPr/>
            <p:nvPr/>
          </p:nvSpPr>
          <p:spPr>
            <a:xfrm>
              <a:off x="2567029" y="1353555"/>
              <a:ext cx="2244075" cy="2075445"/>
            </a:xfrm>
            <a:prstGeom prst="rect">
              <a:avLst/>
            </a:prstGeom>
            <a:solidFill>
              <a:srgbClr val="193D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3689066" y="2391277"/>
              <a:ext cx="2244075" cy="2075445"/>
            </a:xfrm>
            <a:prstGeom prst="rect">
              <a:avLst/>
            </a:prstGeom>
            <a:solidFill>
              <a:srgbClr val="E1325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1406910" y="4553126"/>
            <a:ext cx="582399" cy="538635"/>
            <a:chOff x="2567029" y="1353555"/>
            <a:chExt cx="3366112" cy="3113167"/>
          </a:xfrm>
        </p:grpSpPr>
        <p:sp>
          <p:nvSpPr>
            <p:cNvPr id="48" name="矩形 47"/>
            <p:cNvSpPr/>
            <p:nvPr/>
          </p:nvSpPr>
          <p:spPr>
            <a:xfrm>
              <a:off x="2567029" y="1353555"/>
              <a:ext cx="2244075" cy="2075445"/>
            </a:xfrm>
            <a:prstGeom prst="rect">
              <a:avLst/>
            </a:prstGeom>
            <a:solidFill>
              <a:srgbClr val="193D9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689066" y="2391277"/>
              <a:ext cx="2244075" cy="2075445"/>
            </a:xfrm>
            <a:prstGeom prst="rect">
              <a:avLst/>
            </a:prstGeom>
            <a:solidFill>
              <a:srgbClr val="E1325F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0" name="矩形 49"/>
          <p:cNvSpPr/>
          <p:nvPr/>
        </p:nvSpPr>
        <p:spPr>
          <a:xfrm>
            <a:off x="334962" y="5083547"/>
            <a:ext cx="71274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/>
            <a:r>
              <a:rPr lang="zh-CN" altLang="en-US" sz="2800" b="1" dirty="0">
                <a:solidFill>
                  <a:srgbClr val="193D95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51" name="矩形 50"/>
          <p:cNvSpPr/>
          <p:nvPr/>
        </p:nvSpPr>
        <p:spPr>
          <a:xfrm>
            <a:off x="334962" y="5650094"/>
            <a:ext cx="11460213" cy="6524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倍字间距。标题数字等都可以通过点击和重新输入进行更改，顶部“开始”面板中可以对字体、字号、颜色、行距等进行修改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101549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设想安排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graphicFrame>
        <p:nvGraphicFramePr>
          <p:cNvPr id="11" name="图表 10"/>
          <p:cNvGraphicFramePr/>
          <p:nvPr>
            <p:extLst>
              <p:ext uri="{D42A27DB-BD31-4B8C-83A1-F6EECF244321}">
                <p14:modId xmlns:p14="http://schemas.microsoft.com/office/powerpoint/2010/main" val="828674465"/>
              </p:ext>
            </p:extLst>
          </p:nvPr>
        </p:nvGraphicFramePr>
        <p:xfrm>
          <a:off x="334963" y="0"/>
          <a:ext cx="5761038" cy="6489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矩形 11"/>
          <p:cNvSpPr/>
          <p:nvPr/>
        </p:nvSpPr>
        <p:spPr>
          <a:xfrm>
            <a:off x="6186052" y="3668021"/>
            <a:ext cx="5575590" cy="461665"/>
          </a:xfrm>
          <a:prstGeom prst="rect">
            <a:avLst/>
          </a:prstGeom>
          <a:solidFill>
            <a:srgbClr val="E1325F"/>
          </a:solidFill>
        </p:spPr>
        <p:txBody>
          <a:bodyPr wrap="square">
            <a:spAutoFit/>
          </a:bodyPr>
          <a:lstStyle/>
          <a:p>
            <a:pPr defTabSz="609585"/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13" name="矩形 12"/>
          <p:cNvSpPr/>
          <p:nvPr/>
        </p:nvSpPr>
        <p:spPr>
          <a:xfrm>
            <a:off x="6186052" y="4292935"/>
            <a:ext cx="5575590" cy="2012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958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倍字间距。</a:t>
            </a:r>
          </a:p>
        </p:txBody>
      </p:sp>
      <p:sp>
        <p:nvSpPr>
          <p:cNvPr id="14" name="矩形 13"/>
          <p:cNvSpPr/>
          <p:nvPr/>
        </p:nvSpPr>
        <p:spPr>
          <a:xfrm>
            <a:off x="7313403" y="2036805"/>
            <a:ext cx="3103734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585"/>
            <a:r>
              <a:rPr lang="en-US" altLang="zh-CN" sz="11500" b="1" dirty="0" smtClean="0">
                <a:solidFill>
                  <a:srgbClr val="193D95"/>
                </a:solidFill>
                <a:ea typeface="微软雅黑" charset="0"/>
              </a:rPr>
              <a:t>33%</a:t>
            </a:r>
            <a:endParaRPr lang="zh-CN" altLang="en-US" sz="11500" b="1" dirty="0">
              <a:solidFill>
                <a:srgbClr val="193D95"/>
              </a:solidFill>
              <a:ea typeface="微软雅黑" charset="0"/>
            </a:endParaRPr>
          </a:p>
        </p:txBody>
      </p:sp>
      <p:sp>
        <p:nvSpPr>
          <p:cNvPr id="3" name="上箭头 2"/>
          <p:cNvSpPr/>
          <p:nvPr/>
        </p:nvSpPr>
        <p:spPr>
          <a:xfrm>
            <a:off x="6015789" y="2433554"/>
            <a:ext cx="1434165" cy="1089796"/>
          </a:xfrm>
          <a:prstGeom prst="upArrow">
            <a:avLst>
              <a:gd name="adj1" fmla="val 50000"/>
              <a:gd name="adj2" fmla="val 65898"/>
            </a:avLst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068134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6F5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10" name="图片 9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3" name="剪去对角的矩形 2"/>
          <p:cNvSpPr/>
          <p:nvPr/>
        </p:nvSpPr>
        <p:spPr>
          <a:xfrm>
            <a:off x="317023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17023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kern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课题目的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79813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剪去对角的矩形 13"/>
          <p:cNvSpPr/>
          <p:nvPr/>
        </p:nvSpPr>
        <p:spPr>
          <a:xfrm>
            <a:off x="2645374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剪去对角的矩形 14"/>
          <p:cNvSpPr/>
          <p:nvPr/>
        </p:nvSpPr>
        <p:spPr>
          <a:xfrm>
            <a:off x="4973725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剪去对角的矩形 16"/>
          <p:cNvSpPr/>
          <p:nvPr/>
        </p:nvSpPr>
        <p:spPr>
          <a:xfrm>
            <a:off x="9706118" y="1709225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22208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zh-CN" altLang="en-US" sz="3200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645374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进展成果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2808164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850559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92428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508707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512946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剪去对角的矩形 24"/>
          <p:cNvSpPr/>
          <p:nvPr/>
        </p:nvSpPr>
        <p:spPr>
          <a:xfrm>
            <a:off x="7365975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731653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设想安排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747932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2171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678278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9841068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9883463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84371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剪去对角的矩形 4"/>
          <p:cNvSpPr/>
          <p:nvPr/>
        </p:nvSpPr>
        <p:spPr>
          <a:xfrm>
            <a:off x="317023" y="2262484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7023" y="398225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课题目的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79813" y="3975333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剪去对角的矩形 7"/>
          <p:cNvSpPr/>
          <p:nvPr/>
        </p:nvSpPr>
        <p:spPr>
          <a:xfrm>
            <a:off x="2645374" y="2262484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9" name="剪去对角的矩形 8"/>
          <p:cNvSpPr/>
          <p:nvPr/>
        </p:nvSpPr>
        <p:spPr>
          <a:xfrm>
            <a:off x="4973725" y="2262484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剪去对角的矩形 9"/>
          <p:cNvSpPr/>
          <p:nvPr/>
        </p:nvSpPr>
        <p:spPr>
          <a:xfrm>
            <a:off x="9706118" y="2262484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22208" y="3383633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zh-CN" altLang="en-US" sz="3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645374" y="398225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进展成果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2808164" y="3975333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2850559" y="3383633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24280" y="398225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5087070" y="3975333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5129465" y="3383633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剪去对角的矩形 17"/>
          <p:cNvSpPr/>
          <p:nvPr/>
        </p:nvSpPr>
        <p:spPr>
          <a:xfrm>
            <a:off x="7365975" y="2262484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316530" y="398225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设想安排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7479320" y="3975333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7521715" y="3383633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678278" y="398225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9841068" y="3975333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9883463" y="3383633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17023" y="1022205"/>
            <a:ext cx="11597765" cy="1001027"/>
          </a:xfrm>
          <a:prstGeom prst="rect">
            <a:avLst/>
          </a:prstGeom>
          <a:solidFill>
            <a:srgbClr val="193D95"/>
          </a:solidFill>
          <a:ln>
            <a:solidFill>
              <a:srgbClr val="193D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/>
              <a:t>目录</a:t>
            </a:r>
            <a:endParaRPr lang="zh-CN" altLang="en-US" sz="3600" b="1" dirty="0"/>
          </a:p>
        </p:txBody>
      </p:sp>
      <p:pic>
        <p:nvPicPr>
          <p:cNvPr id="26" name="图片 2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517907"/>
      </p:ext>
    </p:extLst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4963" y="880532"/>
            <a:ext cx="1951175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b="1" dirty="0" smtClean="0">
                <a:solidFill>
                  <a:srgbClr val="E1325F"/>
                </a:solidFill>
              </a:rPr>
              <a:t>“</a:t>
            </a:r>
            <a:endParaRPr lang="zh-CN" altLang="en-US" sz="28700" b="1" dirty="0">
              <a:solidFill>
                <a:srgbClr val="E1325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45276" y="2596788"/>
            <a:ext cx="1016772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2000" indent="457200"/>
            <a:r>
              <a:rPr lang="zh-CN" altLang="en-US" sz="4000" b="1" dirty="0">
                <a:solidFill>
                  <a:srgbClr val="193D9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4000" b="1" dirty="0" smtClean="0">
                <a:solidFill>
                  <a:srgbClr val="193D9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4000" b="1" dirty="0" smtClean="0">
              <a:solidFill>
                <a:srgbClr val="193D9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00" indent="457200" algn="r"/>
            <a:r>
              <a:rPr lang="en-US" altLang="zh-CN" sz="4400" b="1" dirty="0" smtClean="0">
                <a:solidFill>
                  <a:srgbClr val="193D9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——《xxx》</a:t>
            </a:r>
            <a:endParaRPr lang="zh-CN" altLang="en-US" sz="4400" b="1" dirty="0">
              <a:solidFill>
                <a:srgbClr val="193D9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7847586"/>
      </p:ext>
    </p:extLst>
  </p:cSld>
  <p:clrMapOvr>
    <a:masterClrMapping/>
  </p:clrMapOvr>
  <p:transition spd="slow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hlinkClick r:id="rId32"/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grpSp>
        <p:nvGrpSpPr>
          <p:cNvPr id="55" name="组合 54"/>
          <p:cNvGrpSpPr/>
          <p:nvPr/>
        </p:nvGrpSpPr>
        <p:grpSpPr>
          <a:xfrm>
            <a:off x="-115098" y="1644267"/>
            <a:ext cx="12307098" cy="5089273"/>
            <a:chOff x="447676" y="1768727"/>
            <a:chExt cx="11137152" cy="4605473"/>
          </a:xfrm>
        </p:grpSpPr>
        <p:grpSp>
          <p:nvGrpSpPr>
            <p:cNvPr id="6" name="组合 5"/>
            <p:cNvGrpSpPr/>
            <p:nvPr/>
          </p:nvGrpSpPr>
          <p:grpSpPr>
            <a:xfrm>
              <a:off x="1091921" y="1768727"/>
              <a:ext cx="9850840" cy="3447576"/>
              <a:chOff x="1091921" y="1768727"/>
              <a:chExt cx="9850840" cy="3447576"/>
            </a:xfrm>
          </p:grpSpPr>
          <p:sp>
            <p:nvSpPr>
              <p:cNvPr id="26" name="MH_Other_1"/>
              <p:cNvSpPr>
                <a:spLocks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1333511" y="4915946"/>
                <a:ext cx="9395952" cy="115354"/>
              </a:xfrm>
              <a:custGeom>
                <a:avLst/>
                <a:gdLst>
                  <a:gd name="T0" fmla="*/ 0 w 5998"/>
                  <a:gd name="T1" fmla="*/ 0 h 74"/>
                  <a:gd name="T2" fmla="*/ 2147483646 w 5998"/>
                  <a:gd name="T3" fmla="*/ 0 h 74"/>
                  <a:gd name="T4" fmla="*/ 2147483646 w 5998"/>
                  <a:gd name="T5" fmla="*/ 2147483646 h 74"/>
                  <a:gd name="T6" fmla="*/ 0 w 5998"/>
                  <a:gd name="T7" fmla="*/ 2147483646 h 74"/>
                  <a:gd name="T8" fmla="*/ 0 w 5998"/>
                  <a:gd name="T9" fmla="*/ 0 h 74"/>
                  <a:gd name="T10" fmla="*/ 0 w 5998"/>
                  <a:gd name="T11" fmla="*/ 0 h 7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5998" h="74">
                    <a:moveTo>
                      <a:pt x="0" y="0"/>
                    </a:moveTo>
                    <a:lnTo>
                      <a:pt x="5998" y="0"/>
                    </a:lnTo>
                    <a:lnTo>
                      <a:pt x="5998" y="74"/>
                    </a:lnTo>
                    <a:lnTo>
                      <a:pt x="0" y="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sz="1400"/>
              </a:p>
            </p:txBody>
          </p:sp>
          <p:sp>
            <p:nvSpPr>
              <p:cNvPr id="27" name="MH_Other_2"/>
              <p:cNvSpPr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1091921" y="4730943"/>
                <a:ext cx="483183" cy="48536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28" name="MH_Other_3"/>
              <p:cNvSpPr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1192040" y="4826709"/>
                <a:ext cx="280768" cy="2829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29" name="MH_Other_4"/>
              <p:cNvSpPr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2654649" y="4730943"/>
                <a:ext cx="483183" cy="48536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0" name="MH_Other_5"/>
              <p:cNvSpPr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2752589" y="4826709"/>
                <a:ext cx="289475" cy="28294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1" name="MH_Other_6"/>
              <p:cNvSpPr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4219551" y="4730943"/>
                <a:ext cx="483183" cy="48536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2" name="MH_Other_7"/>
              <p:cNvSpPr>
                <a:spLocks noChangeArrowhead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4321846" y="4826709"/>
                <a:ext cx="278592" cy="28294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3" name="MH_Other_8"/>
              <p:cNvSpPr>
                <a:spLocks noChangeArrowhead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5775750" y="4730943"/>
                <a:ext cx="483183" cy="48536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4" name="MH_Other_9"/>
              <p:cNvSpPr>
                <a:spLocks noChangeArrowhead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5875869" y="4826709"/>
                <a:ext cx="280768" cy="28294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5" name="MH_Other_10"/>
              <p:cNvSpPr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7340651" y="4730943"/>
                <a:ext cx="481007" cy="48536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6" name="MH_Other_11"/>
              <p:cNvSpPr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7440770" y="4833239"/>
                <a:ext cx="280769" cy="28076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7" name="MH_Other_12"/>
              <p:cNvSpPr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8894674" y="4730943"/>
                <a:ext cx="483183" cy="48536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8" name="MH_Other_13"/>
              <p:cNvSpPr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996970" y="4833239"/>
                <a:ext cx="280768" cy="28076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9" name="MH_Other_14"/>
              <p:cNvSpPr>
                <a:spLocks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10459578" y="4730943"/>
                <a:ext cx="483183" cy="48536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40" name="MH_Other_15"/>
              <p:cNvSpPr>
                <a:spLocks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10561872" y="4826709"/>
                <a:ext cx="278592" cy="28294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41" name="MH_Other_16"/>
              <p:cNvSpPr>
                <a:spLocks noChangeArrowhead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10605402" y="4876769"/>
                <a:ext cx="191532" cy="193708"/>
              </a:xfrm>
              <a:prstGeom prst="ellipse">
                <a:avLst/>
              </a:prstGeom>
              <a:solidFill>
                <a:srgbClr val="193D95"/>
              </a:solidFill>
              <a:ln>
                <a:noFill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 sz="1400"/>
              </a:p>
            </p:txBody>
          </p:sp>
          <p:sp>
            <p:nvSpPr>
              <p:cNvPr id="42" name="MH_Text_2"/>
              <p:cNvSpPr>
                <a:spLocks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1553339" y="3205217"/>
                <a:ext cx="2666212" cy="1865260"/>
              </a:xfrm>
              <a:custGeom>
                <a:avLst/>
                <a:gdLst>
                  <a:gd name="connsiteX0" fmla="*/ 0 w 1944870"/>
                  <a:gd name="connsiteY0" fmla="*/ 0 h 1359808"/>
                  <a:gd name="connsiteX1" fmla="*/ 1944870 w 1944870"/>
                  <a:gd name="connsiteY1" fmla="*/ 0 h 1359808"/>
                  <a:gd name="connsiteX2" fmla="*/ 1944870 w 1944870"/>
                  <a:gd name="connsiteY2" fmla="*/ 743896 h 1359808"/>
                  <a:gd name="connsiteX3" fmla="*/ 1001003 w 1944870"/>
                  <a:gd name="connsiteY3" fmla="*/ 743896 h 1359808"/>
                  <a:gd name="connsiteX4" fmla="*/ 1001003 w 1944870"/>
                  <a:gd name="connsiteY4" fmla="*/ 1222417 h 1359808"/>
                  <a:gd name="connsiteX5" fmla="*/ 1007218 w 1944870"/>
                  <a:gd name="connsiteY5" fmla="*/ 1223682 h 1359808"/>
                  <a:gd name="connsiteX6" fmla="*/ 1050139 w 1944870"/>
                  <a:gd name="connsiteY6" fmla="*/ 1288961 h 1359808"/>
                  <a:gd name="connsiteX7" fmla="*/ 979863 w 1944870"/>
                  <a:gd name="connsiteY7" fmla="*/ 1359808 h 1359808"/>
                  <a:gd name="connsiteX8" fmla="*/ 909587 w 1944870"/>
                  <a:gd name="connsiteY8" fmla="*/ 1288961 h 1359808"/>
                  <a:gd name="connsiteX9" fmla="*/ 952509 w 1944870"/>
                  <a:gd name="connsiteY9" fmla="*/ 1223682 h 1359808"/>
                  <a:gd name="connsiteX10" fmla="*/ 958723 w 1944870"/>
                  <a:gd name="connsiteY10" fmla="*/ 1222417 h 1359808"/>
                  <a:gd name="connsiteX11" fmla="*/ 958723 w 1944870"/>
                  <a:gd name="connsiteY11" fmla="*/ 743896 h 1359808"/>
                  <a:gd name="connsiteX12" fmla="*/ 0 w 1944870"/>
                  <a:gd name="connsiteY12" fmla="*/ 743896 h 1359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44870" h="1359808">
                    <a:moveTo>
                      <a:pt x="0" y="0"/>
                    </a:moveTo>
                    <a:lnTo>
                      <a:pt x="1944870" y="0"/>
                    </a:lnTo>
                    <a:lnTo>
                      <a:pt x="1944870" y="743896"/>
                    </a:lnTo>
                    <a:lnTo>
                      <a:pt x="1001003" y="743896"/>
                    </a:lnTo>
                    <a:lnTo>
                      <a:pt x="1001003" y="1222417"/>
                    </a:lnTo>
                    <a:lnTo>
                      <a:pt x="1007218" y="1223682"/>
                    </a:lnTo>
                    <a:cubicBezTo>
                      <a:pt x="1032441" y="1234437"/>
                      <a:pt x="1050139" y="1259615"/>
                      <a:pt x="1050139" y="1288961"/>
                    </a:cubicBezTo>
                    <a:cubicBezTo>
                      <a:pt x="1050139" y="1328089"/>
                      <a:pt x="1018675" y="1359808"/>
                      <a:pt x="979863" y="1359808"/>
                    </a:cubicBezTo>
                    <a:cubicBezTo>
                      <a:pt x="941051" y="1359808"/>
                      <a:pt x="909587" y="1328089"/>
                      <a:pt x="909587" y="1288961"/>
                    </a:cubicBezTo>
                    <a:cubicBezTo>
                      <a:pt x="909587" y="1259615"/>
                      <a:pt x="927286" y="1234437"/>
                      <a:pt x="952509" y="1223682"/>
                    </a:cubicBezTo>
                    <a:lnTo>
                      <a:pt x="958723" y="1222417"/>
                    </a:lnTo>
                    <a:lnTo>
                      <a:pt x="958723" y="743896"/>
                    </a:lnTo>
                    <a:lnTo>
                      <a:pt x="0" y="743896"/>
                    </a:lnTo>
                    <a:close/>
                  </a:path>
                </a:pathLst>
              </a:custGeom>
              <a:solidFill>
                <a:srgbClr val="E1325F"/>
              </a:solidFill>
              <a:ln>
                <a:noFill/>
              </a:ln>
              <a:extLst/>
            </p:spPr>
            <p:txBody>
              <a:bodyPr tIns="108000">
                <a:normAutofit/>
              </a:bodyPr>
              <a:lstStyle/>
              <a:p>
                <a:pPr>
                  <a:lnSpc>
                    <a:spcPct val="110000"/>
                  </a:lnSpc>
                  <a:defRPr/>
                </a:pPr>
                <a:r>
                  <a:rPr lang="zh-CN" altLang="en-US" sz="1600" b="1" dirty="0">
                    <a:solidFill>
                      <a:srgbClr val="FFFFFF"/>
                    </a:solidFill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43" name="MH_Text_6"/>
              <p:cNvSpPr>
                <a:spLocks/>
              </p:cNvSpPr>
              <p:nvPr>
                <p:custDataLst>
                  <p:tags r:id="rId25"/>
                </p:custDataLst>
              </p:nvPr>
            </p:nvSpPr>
            <p:spPr bwMode="auto">
              <a:xfrm>
                <a:off x="7784657" y="3205217"/>
                <a:ext cx="2674919" cy="1865260"/>
              </a:xfrm>
              <a:custGeom>
                <a:avLst/>
                <a:gdLst>
                  <a:gd name="T0" fmla="*/ 0 w 1950584"/>
                  <a:gd name="T1" fmla="*/ 0 h 1359808"/>
                  <a:gd name="T2" fmla="*/ 1950584 w 1950584"/>
                  <a:gd name="T3" fmla="*/ 0 h 1359808"/>
                  <a:gd name="T4" fmla="*/ 1950584 w 1950584"/>
                  <a:gd name="T5" fmla="*/ 743896 h 1359808"/>
                  <a:gd name="T6" fmla="*/ 1006717 w 1950584"/>
                  <a:gd name="T7" fmla="*/ 743896 h 1359808"/>
                  <a:gd name="T8" fmla="*/ 1006717 w 1950584"/>
                  <a:gd name="T9" fmla="*/ 1222417 h 1359808"/>
                  <a:gd name="T10" fmla="*/ 1012932 w 1950584"/>
                  <a:gd name="T11" fmla="*/ 1223682 h 1359808"/>
                  <a:gd name="T12" fmla="*/ 1055853 w 1950584"/>
                  <a:gd name="T13" fmla="*/ 1288961 h 1359808"/>
                  <a:gd name="T14" fmla="*/ 985577 w 1950584"/>
                  <a:gd name="T15" fmla="*/ 1359808 h 1359808"/>
                  <a:gd name="T16" fmla="*/ 915301 w 1950584"/>
                  <a:gd name="T17" fmla="*/ 1288961 h 1359808"/>
                  <a:gd name="T18" fmla="*/ 958223 w 1950584"/>
                  <a:gd name="T19" fmla="*/ 1223682 h 1359808"/>
                  <a:gd name="T20" fmla="*/ 964437 w 1950584"/>
                  <a:gd name="T21" fmla="*/ 1222417 h 1359808"/>
                  <a:gd name="T22" fmla="*/ 964437 w 1950584"/>
                  <a:gd name="T23" fmla="*/ 743896 h 1359808"/>
                  <a:gd name="T24" fmla="*/ 0 w 1950584"/>
                  <a:gd name="T25" fmla="*/ 743896 h 135980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950584"/>
                  <a:gd name="T40" fmla="*/ 0 h 1359808"/>
                  <a:gd name="T41" fmla="*/ 1950584 w 1950584"/>
                  <a:gd name="T42" fmla="*/ 1359808 h 135980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950584" h="1359808">
                    <a:moveTo>
                      <a:pt x="0" y="0"/>
                    </a:moveTo>
                    <a:lnTo>
                      <a:pt x="1950584" y="0"/>
                    </a:lnTo>
                    <a:lnTo>
                      <a:pt x="1950584" y="743896"/>
                    </a:lnTo>
                    <a:lnTo>
                      <a:pt x="1006717" y="743896"/>
                    </a:lnTo>
                    <a:lnTo>
                      <a:pt x="1006717" y="1222417"/>
                    </a:lnTo>
                    <a:lnTo>
                      <a:pt x="1012932" y="1223682"/>
                    </a:lnTo>
                    <a:cubicBezTo>
                      <a:pt x="1038155" y="1234437"/>
                      <a:pt x="1055853" y="1259615"/>
                      <a:pt x="1055853" y="1288961"/>
                    </a:cubicBezTo>
                    <a:cubicBezTo>
                      <a:pt x="1055853" y="1328089"/>
                      <a:pt x="1024389" y="1359808"/>
                      <a:pt x="985577" y="1359808"/>
                    </a:cubicBezTo>
                    <a:cubicBezTo>
                      <a:pt x="946765" y="1359808"/>
                      <a:pt x="915301" y="1328089"/>
                      <a:pt x="915301" y="1288961"/>
                    </a:cubicBezTo>
                    <a:cubicBezTo>
                      <a:pt x="915301" y="1259615"/>
                      <a:pt x="933000" y="1234437"/>
                      <a:pt x="958223" y="1223682"/>
                    </a:cubicBezTo>
                    <a:lnTo>
                      <a:pt x="964437" y="1222417"/>
                    </a:lnTo>
                    <a:lnTo>
                      <a:pt x="964437" y="743896"/>
                    </a:lnTo>
                    <a:lnTo>
                      <a:pt x="0" y="74389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1325F"/>
              </a:solidFill>
              <a:ln>
                <a:noFill/>
              </a:ln>
              <a:extLst/>
            </p:spPr>
            <p:txBody>
              <a:bodyPr tIns="108000">
                <a:norm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10000"/>
                  </a:lnSpc>
                  <a:defRPr/>
                </a:pPr>
                <a:r>
                  <a:rPr lang="zh-CN" altLang="en-US" sz="1600" b="1" dirty="0">
                    <a:solidFill>
                      <a:srgbClr val="FFFFFF"/>
                    </a:solidFill>
                    <a:latin typeface="+mn-lt"/>
                    <a:ea typeface="+mn-ea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44" name="MH_Text_4"/>
              <p:cNvSpPr>
                <a:spLocks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4685321" y="3205217"/>
                <a:ext cx="2664036" cy="1865260"/>
              </a:xfrm>
              <a:custGeom>
                <a:avLst/>
                <a:gdLst>
                  <a:gd name="connsiteX0" fmla="*/ 0 w 1943728"/>
                  <a:gd name="connsiteY0" fmla="*/ 0 h 1359808"/>
                  <a:gd name="connsiteX1" fmla="*/ 1943728 w 1943728"/>
                  <a:gd name="connsiteY1" fmla="*/ 0 h 1359808"/>
                  <a:gd name="connsiteX2" fmla="*/ 1943728 w 1943728"/>
                  <a:gd name="connsiteY2" fmla="*/ 743896 h 1359808"/>
                  <a:gd name="connsiteX3" fmla="*/ 993004 w 1943728"/>
                  <a:gd name="connsiteY3" fmla="*/ 743896 h 1359808"/>
                  <a:gd name="connsiteX4" fmla="*/ 993004 w 1943728"/>
                  <a:gd name="connsiteY4" fmla="*/ 1222417 h 1359808"/>
                  <a:gd name="connsiteX5" fmla="*/ 999218 w 1943728"/>
                  <a:gd name="connsiteY5" fmla="*/ 1223682 h 1359808"/>
                  <a:gd name="connsiteX6" fmla="*/ 1042139 w 1943728"/>
                  <a:gd name="connsiteY6" fmla="*/ 1288961 h 1359808"/>
                  <a:gd name="connsiteX7" fmla="*/ 971863 w 1943728"/>
                  <a:gd name="connsiteY7" fmla="*/ 1359808 h 1359808"/>
                  <a:gd name="connsiteX8" fmla="*/ 901587 w 1943728"/>
                  <a:gd name="connsiteY8" fmla="*/ 1288961 h 1359808"/>
                  <a:gd name="connsiteX9" fmla="*/ 944509 w 1943728"/>
                  <a:gd name="connsiteY9" fmla="*/ 1223682 h 1359808"/>
                  <a:gd name="connsiteX10" fmla="*/ 950724 w 1943728"/>
                  <a:gd name="connsiteY10" fmla="*/ 1222417 h 1359808"/>
                  <a:gd name="connsiteX11" fmla="*/ 950724 w 1943728"/>
                  <a:gd name="connsiteY11" fmla="*/ 743896 h 1359808"/>
                  <a:gd name="connsiteX12" fmla="*/ 0 w 1943728"/>
                  <a:gd name="connsiteY12" fmla="*/ 743896 h 1359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43728" h="1359808">
                    <a:moveTo>
                      <a:pt x="0" y="0"/>
                    </a:moveTo>
                    <a:lnTo>
                      <a:pt x="1943728" y="0"/>
                    </a:lnTo>
                    <a:lnTo>
                      <a:pt x="1943728" y="743896"/>
                    </a:lnTo>
                    <a:lnTo>
                      <a:pt x="993004" y="743896"/>
                    </a:lnTo>
                    <a:lnTo>
                      <a:pt x="993004" y="1222417"/>
                    </a:lnTo>
                    <a:lnTo>
                      <a:pt x="999218" y="1223682"/>
                    </a:lnTo>
                    <a:cubicBezTo>
                      <a:pt x="1024441" y="1234437"/>
                      <a:pt x="1042139" y="1259615"/>
                      <a:pt x="1042139" y="1288961"/>
                    </a:cubicBezTo>
                    <a:cubicBezTo>
                      <a:pt x="1042139" y="1328089"/>
                      <a:pt x="1010675" y="1359808"/>
                      <a:pt x="971863" y="1359808"/>
                    </a:cubicBezTo>
                    <a:cubicBezTo>
                      <a:pt x="933051" y="1359808"/>
                      <a:pt x="901587" y="1328089"/>
                      <a:pt x="901587" y="1288961"/>
                    </a:cubicBezTo>
                    <a:cubicBezTo>
                      <a:pt x="901587" y="1259615"/>
                      <a:pt x="919286" y="1234437"/>
                      <a:pt x="944509" y="1223682"/>
                    </a:cubicBezTo>
                    <a:lnTo>
                      <a:pt x="950724" y="1222417"/>
                    </a:lnTo>
                    <a:lnTo>
                      <a:pt x="950724" y="743896"/>
                    </a:lnTo>
                    <a:lnTo>
                      <a:pt x="0" y="743896"/>
                    </a:lnTo>
                    <a:close/>
                  </a:path>
                </a:pathLst>
              </a:custGeom>
              <a:solidFill>
                <a:srgbClr val="E1325F"/>
              </a:solidFill>
              <a:ln>
                <a:noFill/>
              </a:ln>
              <a:extLst/>
            </p:spPr>
            <p:txBody>
              <a:bodyPr tIns="108000">
                <a:normAutofit/>
              </a:bodyPr>
              <a:lstStyle/>
              <a:p>
                <a:pPr>
                  <a:lnSpc>
                    <a:spcPct val="110000"/>
                  </a:lnSpc>
                  <a:defRPr/>
                </a:pPr>
                <a:r>
                  <a:rPr lang="zh-CN" altLang="en-US" sz="1600" b="1" dirty="0">
                    <a:solidFill>
                      <a:srgbClr val="FFFFFF"/>
                    </a:solidFill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45" name="MH_Text_5"/>
              <p:cNvSpPr>
                <a:spLocks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7368948" y="1768727"/>
                <a:ext cx="2674918" cy="3301750"/>
              </a:xfrm>
              <a:custGeom>
                <a:avLst/>
                <a:gdLst>
                  <a:gd name="T0" fmla="*/ 0 w 1950584"/>
                  <a:gd name="T1" fmla="*/ 0 h 2407662"/>
                  <a:gd name="T2" fmla="*/ 1950584 w 1950584"/>
                  <a:gd name="T3" fmla="*/ 0 h 2407662"/>
                  <a:gd name="T4" fmla="*/ 1950584 w 1950584"/>
                  <a:gd name="T5" fmla="*/ 750752 h 2407662"/>
                  <a:gd name="T6" fmla="*/ 175975 w 1950584"/>
                  <a:gd name="T7" fmla="*/ 750752 h 2407662"/>
                  <a:gd name="T8" fmla="*/ 175975 w 1950584"/>
                  <a:gd name="T9" fmla="*/ 2270271 h 2407662"/>
                  <a:gd name="T10" fmla="*/ 182191 w 1950584"/>
                  <a:gd name="T11" fmla="*/ 2271536 h 2407662"/>
                  <a:gd name="T12" fmla="*/ 225112 w 1950584"/>
                  <a:gd name="T13" fmla="*/ 2336815 h 2407662"/>
                  <a:gd name="T14" fmla="*/ 154836 w 1950584"/>
                  <a:gd name="T15" fmla="*/ 2407662 h 2407662"/>
                  <a:gd name="T16" fmla="*/ 84560 w 1950584"/>
                  <a:gd name="T17" fmla="*/ 2336815 h 2407662"/>
                  <a:gd name="T18" fmla="*/ 127482 w 1950584"/>
                  <a:gd name="T19" fmla="*/ 2271536 h 2407662"/>
                  <a:gd name="T20" fmla="*/ 133695 w 1950584"/>
                  <a:gd name="T21" fmla="*/ 2270271 h 2407662"/>
                  <a:gd name="T22" fmla="*/ 133695 w 1950584"/>
                  <a:gd name="T23" fmla="*/ 750752 h 2407662"/>
                  <a:gd name="T24" fmla="*/ 0 w 1950584"/>
                  <a:gd name="T25" fmla="*/ 750752 h 240766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950584"/>
                  <a:gd name="T40" fmla="*/ 0 h 2407662"/>
                  <a:gd name="T41" fmla="*/ 1950584 w 1950584"/>
                  <a:gd name="T42" fmla="*/ 2407662 h 240766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950584" h="2407662">
                    <a:moveTo>
                      <a:pt x="0" y="0"/>
                    </a:moveTo>
                    <a:lnTo>
                      <a:pt x="1950584" y="0"/>
                    </a:lnTo>
                    <a:lnTo>
                      <a:pt x="1950584" y="750752"/>
                    </a:lnTo>
                    <a:lnTo>
                      <a:pt x="175975" y="750752"/>
                    </a:lnTo>
                    <a:lnTo>
                      <a:pt x="175975" y="2270271"/>
                    </a:lnTo>
                    <a:lnTo>
                      <a:pt x="182191" y="2271536"/>
                    </a:lnTo>
                    <a:cubicBezTo>
                      <a:pt x="207414" y="2282291"/>
                      <a:pt x="225112" y="2307469"/>
                      <a:pt x="225112" y="2336815"/>
                    </a:cubicBezTo>
                    <a:cubicBezTo>
                      <a:pt x="225112" y="2375943"/>
                      <a:pt x="193648" y="2407662"/>
                      <a:pt x="154836" y="2407662"/>
                    </a:cubicBezTo>
                    <a:cubicBezTo>
                      <a:pt x="116024" y="2407662"/>
                      <a:pt x="84560" y="2375943"/>
                      <a:pt x="84560" y="2336815"/>
                    </a:cubicBezTo>
                    <a:cubicBezTo>
                      <a:pt x="84560" y="2307469"/>
                      <a:pt x="102259" y="2282291"/>
                      <a:pt x="127482" y="2271536"/>
                    </a:cubicBezTo>
                    <a:lnTo>
                      <a:pt x="133695" y="2270271"/>
                    </a:lnTo>
                    <a:lnTo>
                      <a:pt x="133695" y="750752"/>
                    </a:lnTo>
                    <a:lnTo>
                      <a:pt x="0" y="75075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95"/>
              </a:solidFill>
              <a:ln>
                <a:noFill/>
              </a:ln>
              <a:extLst/>
            </p:spPr>
            <p:txBody>
              <a:bodyPr tIns="108000">
                <a:norm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10000"/>
                  </a:lnSpc>
                  <a:defRPr/>
                </a:pPr>
                <a:r>
                  <a:rPr lang="zh-CN" altLang="en-US" sz="1600" b="1" dirty="0">
                    <a:solidFill>
                      <a:srgbClr val="FFFFFF"/>
                    </a:solidFill>
                    <a:latin typeface="+mn-lt"/>
                    <a:ea typeface="+mn-ea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46" name="MH_Text_3"/>
              <p:cNvSpPr>
                <a:spLocks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4239141" y="1768727"/>
                <a:ext cx="2677095" cy="3301750"/>
              </a:xfrm>
              <a:custGeom>
                <a:avLst/>
                <a:gdLst>
                  <a:gd name="T0" fmla="*/ 0 w 1951726"/>
                  <a:gd name="T1" fmla="*/ 0 h 2407662"/>
                  <a:gd name="T2" fmla="*/ 1951726 w 1951726"/>
                  <a:gd name="T3" fmla="*/ 0 h 2407662"/>
                  <a:gd name="T4" fmla="*/ 1951726 w 1951726"/>
                  <a:gd name="T5" fmla="*/ 750752 h 2407662"/>
                  <a:gd name="T6" fmla="*/ 183974 w 1951726"/>
                  <a:gd name="T7" fmla="*/ 750752 h 2407662"/>
                  <a:gd name="T8" fmla="*/ 183974 w 1951726"/>
                  <a:gd name="T9" fmla="*/ 2271302 h 2407662"/>
                  <a:gd name="T10" fmla="*/ 185077 w 1951726"/>
                  <a:gd name="T11" fmla="*/ 2271536 h 2407662"/>
                  <a:gd name="T12" fmla="*/ 226254 w 1951726"/>
                  <a:gd name="T13" fmla="*/ 2336815 h 2407662"/>
                  <a:gd name="T14" fmla="*/ 158835 w 1951726"/>
                  <a:gd name="T15" fmla="*/ 2407662 h 2407662"/>
                  <a:gd name="T16" fmla="*/ 91416 w 1951726"/>
                  <a:gd name="T17" fmla="*/ 2336815 h 2407662"/>
                  <a:gd name="T18" fmla="*/ 132593 w 1951726"/>
                  <a:gd name="T19" fmla="*/ 2271536 h 2407662"/>
                  <a:gd name="T20" fmla="*/ 133695 w 1951726"/>
                  <a:gd name="T21" fmla="*/ 2271302 h 2407662"/>
                  <a:gd name="T22" fmla="*/ 133695 w 1951726"/>
                  <a:gd name="T23" fmla="*/ 750752 h 2407662"/>
                  <a:gd name="T24" fmla="*/ 0 w 1951726"/>
                  <a:gd name="T25" fmla="*/ 750752 h 240766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951726"/>
                  <a:gd name="T40" fmla="*/ 0 h 2407662"/>
                  <a:gd name="T41" fmla="*/ 1951726 w 1951726"/>
                  <a:gd name="T42" fmla="*/ 2407662 h 240766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951726" h="2407662">
                    <a:moveTo>
                      <a:pt x="0" y="0"/>
                    </a:moveTo>
                    <a:lnTo>
                      <a:pt x="1951726" y="0"/>
                    </a:lnTo>
                    <a:lnTo>
                      <a:pt x="1951726" y="750752"/>
                    </a:lnTo>
                    <a:lnTo>
                      <a:pt x="183974" y="750752"/>
                    </a:lnTo>
                    <a:lnTo>
                      <a:pt x="183974" y="2271302"/>
                    </a:lnTo>
                    <a:lnTo>
                      <a:pt x="185077" y="2271536"/>
                    </a:lnTo>
                    <a:cubicBezTo>
                      <a:pt x="209275" y="2282291"/>
                      <a:pt x="226254" y="2307469"/>
                      <a:pt x="226254" y="2336815"/>
                    </a:cubicBezTo>
                    <a:cubicBezTo>
                      <a:pt x="226254" y="2375943"/>
                      <a:pt x="196069" y="2407662"/>
                      <a:pt x="158835" y="2407662"/>
                    </a:cubicBezTo>
                    <a:cubicBezTo>
                      <a:pt x="121601" y="2407662"/>
                      <a:pt x="91416" y="2375943"/>
                      <a:pt x="91416" y="2336815"/>
                    </a:cubicBezTo>
                    <a:cubicBezTo>
                      <a:pt x="91416" y="2307469"/>
                      <a:pt x="108395" y="2282291"/>
                      <a:pt x="132593" y="2271536"/>
                    </a:cubicBezTo>
                    <a:lnTo>
                      <a:pt x="133695" y="2271302"/>
                    </a:lnTo>
                    <a:lnTo>
                      <a:pt x="133695" y="750752"/>
                    </a:lnTo>
                    <a:lnTo>
                      <a:pt x="0" y="75075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95"/>
              </a:solidFill>
              <a:ln>
                <a:noFill/>
              </a:ln>
              <a:extLst/>
            </p:spPr>
            <p:txBody>
              <a:bodyPr tIns="108000">
                <a:norm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10000"/>
                  </a:lnSpc>
                  <a:defRPr/>
                </a:pPr>
                <a:r>
                  <a:rPr lang="zh-CN" altLang="en-US" sz="1600" b="1" dirty="0">
                    <a:solidFill>
                      <a:srgbClr val="FFFFFF"/>
                    </a:solidFill>
                    <a:latin typeface="+mn-lt"/>
                    <a:ea typeface="+mn-ea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47" name="MH_Text_1"/>
              <p:cNvSpPr>
                <a:spLocks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1091921" y="1768727"/>
                <a:ext cx="2674918" cy="3301750"/>
              </a:xfrm>
              <a:custGeom>
                <a:avLst/>
                <a:gdLst>
                  <a:gd name="T0" fmla="*/ 0 w 1950584"/>
                  <a:gd name="T1" fmla="*/ 0 h 2407662"/>
                  <a:gd name="T2" fmla="*/ 1950584 w 1950584"/>
                  <a:gd name="T3" fmla="*/ 0 h 2407662"/>
                  <a:gd name="T4" fmla="*/ 1950584 w 1950584"/>
                  <a:gd name="T5" fmla="*/ 750752 h 2407662"/>
                  <a:gd name="T6" fmla="*/ 196545 w 1950584"/>
                  <a:gd name="T7" fmla="*/ 750752 h 2407662"/>
                  <a:gd name="T8" fmla="*/ 196545 w 1950584"/>
                  <a:gd name="T9" fmla="*/ 2274796 h 2407662"/>
                  <a:gd name="T10" fmla="*/ 225098 w 1950584"/>
                  <a:gd name="T11" fmla="*/ 2286719 h 2407662"/>
                  <a:gd name="T12" fmla="*/ 245681 w 1950584"/>
                  <a:gd name="T13" fmla="*/ 2336815 h 2407662"/>
                  <a:gd name="T14" fmla="*/ 175405 w 1950584"/>
                  <a:gd name="T15" fmla="*/ 2407662 h 2407662"/>
                  <a:gd name="T16" fmla="*/ 105129 w 1950584"/>
                  <a:gd name="T17" fmla="*/ 2336815 h 2407662"/>
                  <a:gd name="T18" fmla="*/ 125712 w 1950584"/>
                  <a:gd name="T19" fmla="*/ 2286719 h 2407662"/>
                  <a:gd name="T20" fmla="*/ 154265 w 1950584"/>
                  <a:gd name="T21" fmla="*/ 2274796 h 2407662"/>
                  <a:gd name="T22" fmla="*/ 154265 w 1950584"/>
                  <a:gd name="T23" fmla="*/ 750752 h 2407662"/>
                  <a:gd name="T24" fmla="*/ 0 w 1950584"/>
                  <a:gd name="T25" fmla="*/ 750752 h 240766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950584"/>
                  <a:gd name="T40" fmla="*/ 0 h 2407662"/>
                  <a:gd name="T41" fmla="*/ 1950584 w 1950584"/>
                  <a:gd name="T42" fmla="*/ 2407662 h 2407662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950584" h="2407662">
                    <a:moveTo>
                      <a:pt x="0" y="0"/>
                    </a:moveTo>
                    <a:lnTo>
                      <a:pt x="1950584" y="0"/>
                    </a:lnTo>
                    <a:lnTo>
                      <a:pt x="1950584" y="750752"/>
                    </a:lnTo>
                    <a:lnTo>
                      <a:pt x="196545" y="750752"/>
                    </a:lnTo>
                    <a:lnTo>
                      <a:pt x="196545" y="2274796"/>
                    </a:lnTo>
                    <a:lnTo>
                      <a:pt x="225098" y="2286719"/>
                    </a:lnTo>
                    <a:cubicBezTo>
                      <a:pt x="237815" y="2299540"/>
                      <a:pt x="245681" y="2317251"/>
                      <a:pt x="245681" y="2336815"/>
                    </a:cubicBezTo>
                    <a:cubicBezTo>
                      <a:pt x="245681" y="2375943"/>
                      <a:pt x="214217" y="2407662"/>
                      <a:pt x="175405" y="2407662"/>
                    </a:cubicBezTo>
                    <a:cubicBezTo>
                      <a:pt x="136593" y="2407662"/>
                      <a:pt x="105129" y="2375943"/>
                      <a:pt x="105129" y="2336815"/>
                    </a:cubicBezTo>
                    <a:cubicBezTo>
                      <a:pt x="105129" y="2317251"/>
                      <a:pt x="112995" y="2299540"/>
                      <a:pt x="125712" y="2286719"/>
                    </a:cubicBezTo>
                    <a:lnTo>
                      <a:pt x="154265" y="2274796"/>
                    </a:lnTo>
                    <a:lnTo>
                      <a:pt x="154265" y="750752"/>
                    </a:lnTo>
                    <a:lnTo>
                      <a:pt x="0" y="75075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3D95"/>
              </a:solidFill>
              <a:ln>
                <a:noFill/>
              </a:ln>
              <a:extLst/>
            </p:spPr>
            <p:txBody>
              <a:bodyPr tIns="108000">
                <a:norm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10000"/>
                  </a:lnSpc>
                  <a:defRPr/>
                </a:pPr>
                <a:r>
                  <a:rPr lang="zh-CN" altLang="en-US" sz="1600" b="1" dirty="0">
                    <a:solidFill>
                      <a:srgbClr val="FFFFFF"/>
                    </a:solidFill>
                    <a:latin typeface="+mn-lt"/>
                    <a:ea typeface="+mn-ea"/>
                  </a:rPr>
                  <a:t>顶部“开始”面板中可以对字体、字号、颜色、行距等进行修改。</a:t>
                </a:r>
              </a:p>
            </p:txBody>
          </p:sp>
        </p:grpSp>
        <p:sp>
          <p:nvSpPr>
            <p:cNvPr id="48" name="MH_SubTitle_1"/>
            <p:cNvSpPr txBox="1"/>
            <p:nvPr>
              <p:custDataLst>
                <p:tags r:id="rId1"/>
              </p:custDataLst>
            </p:nvPr>
          </p:nvSpPr>
          <p:spPr>
            <a:xfrm>
              <a:off x="9839275" y="5277244"/>
              <a:ext cx="1745553" cy="1096956"/>
            </a:xfrm>
            <a:prstGeom prst="rect">
              <a:avLst/>
            </a:prstGeom>
            <a:noFill/>
          </p:spPr>
          <p:txBody>
            <a:bodyPr>
              <a:normAutofit/>
            </a:bodyPr>
            <a:lstStyle/>
            <a:p>
              <a:pPr algn="ctr">
                <a:defRPr/>
              </a:pPr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7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月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9" name="MH_SubTitle_2"/>
            <p:cNvSpPr txBox="1"/>
            <p:nvPr>
              <p:custDataLst>
                <p:tags r:id="rId2"/>
              </p:custDataLst>
            </p:nvPr>
          </p:nvSpPr>
          <p:spPr>
            <a:xfrm>
              <a:off x="447676" y="5277244"/>
              <a:ext cx="1739023" cy="1096956"/>
            </a:xfrm>
            <a:prstGeom prst="rect">
              <a:avLst/>
            </a:prstGeom>
            <a:noFill/>
          </p:spPr>
          <p:txBody>
            <a:bodyPr>
              <a:normAutofit/>
            </a:bodyPr>
            <a:lstStyle/>
            <a:p>
              <a:pPr algn="ctr">
                <a:defRPr/>
              </a:pPr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月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0" name="MH_SubTitle_3"/>
            <p:cNvSpPr txBox="1"/>
            <p:nvPr>
              <p:custDataLst>
                <p:tags r:id="rId3"/>
              </p:custDataLst>
            </p:nvPr>
          </p:nvSpPr>
          <p:spPr>
            <a:xfrm>
              <a:off x="2040874" y="5277244"/>
              <a:ext cx="1645434" cy="1096956"/>
            </a:xfrm>
            <a:prstGeom prst="rect">
              <a:avLst/>
            </a:prstGeom>
            <a:noFill/>
          </p:spPr>
          <p:txBody>
            <a:bodyPr>
              <a:norm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月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1" name="MH_SubTitle_4"/>
            <p:cNvSpPr txBox="1"/>
            <p:nvPr>
              <p:custDataLst>
                <p:tags r:id="rId4"/>
              </p:custDataLst>
            </p:nvPr>
          </p:nvSpPr>
          <p:spPr>
            <a:xfrm>
              <a:off x="3586191" y="5277244"/>
              <a:ext cx="1717258" cy="1096956"/>
            </a:xfrm>
            <a:prstGeom prst="rect">
              <a:avLst/>
            </a:prstGeom>
            <a:noFill/>
          </p:spPr>
          <p:txBody>
            <a:bodyPr>
              <a:normAutofit/>
            </a:bodyPr>
            <a:lstStyle/>
            <a:p>
              <a:pPr algn="ctr">
                <a:defRPr/>
              </a:pPr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月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MH_SubTitle_5"/>
            <p:cNvSpPr txBox="1"/>
            <p:nvPr>
              <p:custDataLst>
                <p:tags r:id="rId5"/>
              </p:custDataLst>
            </p:nvPr>
          </p:nvSpPr>
          <p:spPr>
            <a:xfrm>
              <a:off x="5144563" y="5277244"/>
              <a:ext cx="1739023" cy="1096956"/>
            </a:xfrm>
            <a:prstGeom prst="rect">
              <a:avLst/>
            </a:prstGeom>
            <a:noFill/>
          </p:spPr>
          <p:txBody>
            <a:bodyPr>
              <a:normAutofit/>
            </a:bodyPr>
            <a:lstStyle/>
            <a:p>
              <a:pPr algn="ctr">
                <a:defRPr/>
              </a:pPr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4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月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3" name="MH_SubTitle_6"/>
            <p:cNvSpPr txBox="1"/>
            <p:nvPr>
              <p:custDataLst>
                <p:tags r:id="rId6"/>
              </p:custDataLst>
            </p:nvPr>
          </p:nvSpPr>
          <p:spPr>
            <a:xfrm>
              <a:off x="6715998" y="5277244"/>
              <a:ext cx="1717258" cy="1096956"/>
            </a:xfrm>
            <a:prstGeom prst="rect">
              <a:avLst/>
            </a:prstGeom>
            <a:noFill/>
          </p:spPr>
          <p:txBody>
            <a:bodyPr>
              <a:normAutofit/>
            </a:bodyPr>
            <a:lstStyle/>
            <a:p>
              <a:pPr algn="ctr">
                <a:defRPr/>
              </a:pPr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5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月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4" name="MH_SubTitle_7"/>
            <p:cNvSpPr txBox="1"/>
            <p:nvPr>
              <p:custDataLst>
                <p:tags r:id="rId7"/>
              </p:custDataLst>
            </p:nvPr>
          </p:nvSpPr>
          <p:spPr>
            <a:xfrm>
              <a:off x="8276548" y="5277244"/>
              <a:ext cx="1739024" cy="1096956"/>
            </a:xfrm>
            <a:prstGeom prst="rect">
              <a:avLst/>
            </a:prstGeom>
            <a:noFill/>
          </p:spPr>
          <p:txBody>
            <a:bodyPr>
              <a:normAutofit/>
            </a:bodyPr>
            <a:lstStyle/>
            <a:p>
              <a:pPr algn="ctr">
                <a:defRPr/>
              </a:pPr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6</a:t>
              </a:r>
              <a:r>
                <a:rPr lang="zh-CN" alt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月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532513"/>
      </p:ext>
    </p:extLst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084289"/>
              </p:ext>
            </p:extLst>
          </p:nvPr>
        </p:nvGraphicFramePr>
        <p:xfrm>
          <a:off x="792440" y="1589681"/>
          <a:ext cx="10416637" cy="38695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34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10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11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12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13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14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15"/>
                    </a:ext>
                  </a:extLst>
                </a:gridCol>
                <a:gridCol w="557701">
                  <a:extLst>
                    <a:ext uri="{9D8B030D-6E8A-4147-A177-3AD203B41FA5}">
                      <a16:colId xmlns="" xmlns:a16="http://schemas.microsoft.com/office/drawing/2014/main" val="20016"/>
                    </a:ext>
                  </a:extLst>
                </a:gridCol>
              </a:tblGrid>
              <a:tr h="651987">
                <a:tc rowSpan="2"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6F4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r>
                        <a:rPr lang="zh-CN" altLang="en-US" sz="1600" b="1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r>
                        <a:rPr lang="zh-CN" altLang="en-US" sz="1600" b="1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2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r>
                        <a:rPr lang="zh-CN" altLang="en-US" sz="1600" b="1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3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r>
                        <a:rPr lang="zh-CN" altLang="en-US" sz="1600" b="1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4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82740">
                <a:tc v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2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3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4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2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3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4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2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3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4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2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3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4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93D9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669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TASK</a:t>
                      </a:r>
                      <a:r>
                        <a:rPr lang="zh-CN" altLang="en-US" sz="1600" b="1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325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669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TASK</a:t>
                      </a:r>
                      <a:r>
                        <a:rPr lang="zh-CN" altLang="en-US" sz="1600" b="1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2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325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669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TASK</a:t>
                      </a:r>
                      <a:r>
                        <a:rPr lang="zh-CN" altLang="en-US" sz="1600" b="1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3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325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669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TASK</a:t>
                      </a:r>
                      <a:r>
                        <a:rPr lang="zh-CN" altLang="en-US" sz="1600" b="1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4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325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669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TASK</a:t>
                      </a:r>
                      <a:r>
                        <a:rPr lang="zh-CN" altLang="en-US" sz="1600" b="1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CN" sz="1600" b="1" dirty="0" smtClean="0">
                          <a:solidFill>
                            <a:srgbClr val="FFFFFF"/>
                          </a:solidFill>
                        </a:rPr>
                        <a:t>5</a:t>
                      </a:r>
                      <a:endParaRPr lang="zh-CN" altLang="en-US" sz="16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1325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5F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9" name="组 54"/>
          <p:cNvGrpSpPr/>
          <p:nvPr/>
        </p:nvGrpSpPr>
        <p:grpSpPr>
          <a:xfrm>
            <a:off x="3422296" y="5673280"/>
            <a:ext cx="1735217" cy="321905"/>
            <a:chOff x="1081014" y="4027616"/>
            <a:chExt cx="1301413" cy="241429"/>
          </a:xfrm>
        </p:grpSpPr>
        <p:sp>
          <p:nvSpPr>
            <p:cNvPr id="10" name="矩形 9"/>
            <p:cNvSpPr/>
            <p:nvPr/>
          </p:nvSpPr>
          <p:spPr>
            <a:xfrm>
              <a:off x="1081014" y="4063186"/>
              <a:ext cx="230895" cy="20585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333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322296" y="4027616"/>
              <a:ext cx="1060131" cy="223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</a:t>
              </a:r>
              <a:r>
                <a:rPr kumimoji="1" lang="zh-CN" altLang="en-US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kumimoji="1" lang="en-US" altLang="zh-CN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</a:t>
              </a:r>
              <a:endParaRPr kumimoji="1" lang="zh-CN" altLang="en-US" sz="1333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" name="组 65"/>
          <p:cNvGrpSpPr/>
          <p:nvPr/>
        </p:nvGrpSpPr>
        <p:grpSpPr>
          <a:xfrm>
            <a:off x="7029245" y="5673280"/>
            <a:ext cx="1735217" cy="321905"/>
            <a:chOff x="1081014" y="4027616"/>
            <a:chExt cx="1301413" cy="241429"/>
          </a:xfrm>
        </p:grpSpPr>
        <p:sp>
          <p:nvSpPr>
            <p:cNvPr id="13" name="矩形 12"/>
            <p:cNvSpPr/>
            <p:nvPr/>
          </p:nvSpPr>
          <p:spPr>
            <a:xfrm>
              <a:off x="1081014" y="4063186"/>
              <a:ext cx="230895" cy="2058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333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22296" y="4027616"/>
              <a:ext cx="1060131" cy="223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</a:t>
              </a:r>
              <a:r>
                <a:rPr kumimoji="1" lang="zh-CN" altLang="en-US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kumimoji="1" lang="en-US" altLang="zh-CN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  <a:endParaRPr kumimoji="1" lang="zh-CN" altLang="en-US" sz="1333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2290222" y="2777868"/>
            <a:ext cx="3079657" cy="27447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369880" y="2777868"/>
            <a:ext cx="806237" cy="27447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67331" y="3386949"/>
            <a:ext cx="1852947" cy="27447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>
              <a:solidFill>
                <a:schemeClr val="bg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822461" y="3386949"/>
            <a:ext cx="2037817" cy="27447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218577" y="3904798"/>
            <a:ext cx="1797723" cy="27447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016301" y="3904798"/>
            <a:ext cx="2192793" cy="27447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840618" y="4478630"/>
            <a:ext cx="503177" cy="27447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>
              <a:solidFill>
                <a:schemeClr val="bg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343795" y="4478630"/>
            <a:ext cx="3390428" cy="27447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>
              <a:solidFill>
                <a:schemeClr val="bg1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645628" y="4956309"/>
            <a:ext cx="2321581" cy="27447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>
              <a:solidFill>
                <a:schemeClr val="bg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967207" y="4956309"/>
            <a:ext cx="1570341" cy="27447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102204"/>
      </p:ext>
    </p:extLst>
  </p:cSld>
  <p:clrMapOvr>
    <a:masterClrMapping/>
  </p:clrMapOvr>
  <p:transition spd="slow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3D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013137" y="4371597"/>
            <a:ext cx="5387663" cy="392220"/>
          </a:xfrm>
          <a:prstGeom prst="rect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6F5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72455" y="254890"/>
            <a:ext cx="1213794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700" b="1" i="0" u="none" strike="noStrike" kern="0" cap="none" spc="0" normalizeH="0" baseline="0" noProof="0" dirty="0" smtClean="0">
                <a:ln>
                  <a:noFill/>
                </a:ln>
                <a:solidFill>
                  <a:srgbClr val="E1325F"/>
                </a:solidFill>
                <a:effectLst/>
                <a:uLnTx/>
                <a:uFillTx/>
              </a:rPr>
              <a:t>’</a:t>
            </a:r>
            <a:endParaRPr kumimoji="0" lang="zh-CN" altLang="en-US" sz="28700" b="1" i="0" u="none" strike="noStrike" kern="0" cap="none" spc="0" normalizeH="0" baseline="0" noProof="0" dirty="0" smtClean="0">
              <a:ln>
                <a:noFill/>
              </a:ln>
              <a:solidFill>
                <a:srgbClr val="E1325F"/>
              </a:solidFill>
              <a:effectLst/>
              <a:uLnTx/>
              <a:uFillTx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2455" y="2131938"/>
            <a:ext cx="572464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72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</a:t>
            </a:r>
            <a:r>
              <a:rPr lang="zh-CN" altLang="en-US" sz="72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各位</a:t>
            </a:r>
            <a:endParaRPr lang="en-US" altLang="zh-CN" sz="7200" b="1" kern="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914400"/>
            <a:r>
              <a:rPr lang="zh-CN" altLang="en-US" sz="72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</a:t>
            </a:r>
            <a:r>
              <a:rPr lang="zh-CN" altLang="en-US" sz="72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评判指导</a:t>
            </a:r>
          </a:p>
        </p:txBody>
      </p:sp>
      <p:sp>
        <p:nvSpPr>
          <p:cNvPr id="8" name="矩形 7"/>
          <p:cNvSpPr/>
          <p:nvPr/>
        </p:nvSpPr>
        <p:spPr>
          <a:xfrm>
            <a:off x="1013137" y="4371597"/>
            <a:ext cx="3117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PRESENTED</a:t>
            </a:r>
            <a:r>
              <a:rPr kumimoji="1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BY</a:t>
            </a:r>
            <a:r>
              <a:rPr kumimoji="1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egoe UI Light"/>
              </a:rPr>
              <a:t>OfficePLUS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13137" y="480707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XXX  </a:t>
            </a: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答辩人：</a:t>
            </a: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8344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6262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83244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6F5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10" name="图片 9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3" name="剪去对角的矩形 2"/>
          <p:cNvSpPr/>
          <p:nvPr/>
        </p:nvSpPr>
        <p:spPr>
          <a:xfrm>
            <a:off x="317023" y="1709225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17023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课题目的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79813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剪去对角的矩形 13"/>
          <p:cNvSpPr/>
          <p:nvPr/>
        </p:nvSpPr>
        <p:spPr>
          <a:xfrm>
            <a:off x="2645374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剪去对角的矩形 14"/>
          <p:cNvSpPr/>
          <p:nvPr/>
        </p:nvSpPr>
        <p:spPr>
          <a:xfrm>
            <a:off x="4973725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剪去对角的矩形 16"/>
          <p:cNvSpPr/>
          <p:nvPr/>
        </p:nvSpPr>
        <p:spPr>
          <a:xfrm>
            <a:off x="9706118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22208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zh-CN" altLang="en-US" sz="3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645374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进展成果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2808164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850559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92428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508707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512946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剪去对角的矩形 24"/>
          <p:cNvSpPr/>
          <p:nvPr/>
        </p:nvSpPr>
        <p:spPr>
          <a:xfrm>
            <a:off x="7365975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731653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设想安排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747932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2171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678278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9841068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9883463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67507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 </a:t>
            </a:r>
            <a:r>
              <a:rPr lang="en-US" altLang="zh-CN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课题目的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等腰三角形 9"/>
          <p:cNvSpPr/>
          <p:nvPr/>
        </p:nvSpPr>
        <p:spPr>
          <a:xfrm>
            <a:off x="1541193" y="1167085"/>
            <a:ext cx="5872972" cy="4829297"/>
          </a:xfrm>
          <a:prstGeom prst="triangle">
            <a:avLst/>
          </a:prstGeom>
          <a:solidFill>
            <a:srgbClr val="E1325F">
              <a:alpha val="98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剪去对角的矩形 10"/>
          <p:cNvSpPr/>
          <p:nvPr/>
        </p:nvSpPr>
        <p:spPr>
          <a:xfrm>
            <a:off x="4467912" y="2126096"/>
            <a:ext cx="2946253" cy="956418"/>
          </a:xfrm>
          <a:prstGeom prst="snip2DiagRect">
            <a:avLst/>
          </a:prstGeom>
          <a:solidFill>
            <a:srgbClr val="193D95">
              <a:alpha val="80000"/>
            </a:srgb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6776" tIns="196776" rIns="196776" bIns="196776" numCol="1" spcCol="1270" anchor="ctr" anchorCtr="0">
            <a:no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000" b="1" dirty="0">
                <a:solidFill>
                  <a:schemeClr val="bg1"/>
                </a:solidFill>
                <a:ea typeface="微软雅黑" charset="0"/>
              </a:rPr>
              <a:t>添加</a:t>
            </a:r>
            <a:r>
              <a:rPr lang="zh-CN" altLang="en-US" sz="4000" b="1" dirty="0" smtClean="0">
                <a:solidFill>
                  <a:schemeClr val="bg1"/>
                </a:solidFill>
                <a:ea typeface="微软雅黑" charset="0"/>
              </a:rPr>
              <a:t>标题</a:t>
            </a:r>
            <a:endParaRPr lang="en-US" altLang="zh-CN" sz="40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2" name="剪去对角的矩形 11"/>
          <p:cNvSpPr/>
          <p:nvPr/>
        </p:nvSpPr>
        <p:spPr>
          <a:xfrm>
            <a:off x="4467912" y="3412179"/>
            <a:ext cx="2946253" cy="956418"/>
          </a:xfrm>
          <a:prstGeom prst="snip2DiagRect">
            <a:avLst/>
          </a:prstGeom>
          <a:solidFill>
            <a:srgbClr val="193D95">
              <a:alpha val="80000"/>
            </a:srgb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6776" tIns="196776" rIns="196776" bIns="196776" numCol="1" spcCol="1270" anchor="ctr" anchorCtr="0">
            <a:no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b="1" dirty="0">
                <a:solidFill>
                  <a:schemeClr val="bg1"/>
                </a:solidFill>
                <a:ea typeface="微软雅黑" charset="0"/>
              </a:rPr>
              <a:t>添加</a:t>
            </a:r>
            <a:r>
              <a:rPr lang="zh-CN" altLang="en-US" sz="3600" b="1" dirty="0" smtClean="0">
                <a:solidFill>
                  <a:schemeClr val="bg1"/>
                </a:solidFill>
                <a:ea typeface="微软雅黑" charset="0"/>
              </a:rPr>
              <a:t>标题</a:t>
            </a:r>
            <a:endParaRPr lang="en-US" altLang="zh-CN" sz="36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3" name="剪去对角的矩形 12"/>
          <p:cNvSpPr/>
          <p:nvPr/>
        </p:nvSpPr>
        <p:spPr>
          <a:xfrm>
            <a:off x="4467912" y="4698263"/>
            <a:ext cx="2946253" cy="956418"/>
          </a:xfrm>
          <a:prstGeom prst="snip2DiagRect">
            <a:avLst/>
          </a:prstGeom>
          <a:solidFill>
            <a:srgbClr val="193D95">
              <a:alpha val="80000"/>
            </a:srgb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6776" tIns="196776" rIns="196776" bIns="196776" numCol="1" spcCol="1270" anchor="ctr" anchorCtr="0">
            <a:no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b="1" dirty="0">
                <a:solidFill>
                  <a:schemeClr val="bg1"/>
                </a:solidFill>
                <a:ea typeface="微软雅黑" charset="0"/>
              </a:rPr>
              <a:t>添加</a:t>
            </a:r>
            <a:r>
              <a:rPr lang="zh-CN" altLang="en-US" sz="3600" b="1" dirty="0" smtClean="0">
                <a:solidFill>
                  <a:schemeClr val="bg1"/>
                </a:solidFill>
                <a:ea typeface="微软雅黑" charset="0"/>
              </a:rPr>
              <a:t>标题</a:t>
            </a:r>
            <a:endParaRPr lang="en-US" altLang="zh-CN" sz="3600" b="1" dirty="0">
              <a:solidFill>
                <a:schemeClr val="bg1"/>
              </a:solidFill>
              <a:ea typeface="微软雅黑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102048" y="3253360"/>
            <a:ext cx="2685448" cy="0"/>
          </a:xfrm>
          <a:prstGeom prst="line">
            <a:avLst/>
          </a:prstGeom>
          <a:ln w="76200"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2101020" y="4514269"/>
            <a:ext cx="4533499" cy="0"/>
          </a:xfrm>
          <a:prstGeom prst="line">
            <a:avLst/>
          </a:prstGeom>
          <a:ln w="76200"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7558903" y="2227066"/>
            <a:ext cx="3336075" cy="7325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charset="0"/>
              </a:rPr>
              <a:t>顶部“开始”面板中可以对字体、字号、颜色、行距等进行修改。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ea typeface="微软雅黑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558903" y="3484123"/>
            <a:ext cx="3336075" cy="7325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charset="0"/>
              </a:rPr>
              <a:t>顶部“开始”面板中可以对字体、字号、颜色、行距等进行修改。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ea typeface="微软雅黑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558903" y="4770207"/>
            <a:ext cx="3336075" cy="7325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charset="0"/>
              </a:rPr>
              <a:t>顶部“开始”面板中可以对字体、字号、颜色、行距等进行修改。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ea typeface="微软雅黑" charset="0"/>
            </a:endParaRPr>
          </a:p>
        </p:txBody>
      </p:sp>
      <p:pic>
        <p:nvPicPr>
          <p:cNvPr id="25" name="图片 24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85741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 </a:t>
            </a:r>
            <a:r>
              <a:rPr lang="en-US" altLang="zh-CN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课题目的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9" name="剪去对角的矩形 8"/>
          <p:cNvSpPr/>
          <p:nvPr/>
        </p:nvSpPr>
        <p:spPr>
          <a:xfrm>
            <a:off x="2770832" y="1636585"/>
            <a:ext cx="3206454" cy="3890296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9" name="直接连接符 18"/>
          <p:cNvSpPr/>
          <p:nvPr/>
        </p:nvSpPr>
        <p:spPr>
          <a:xfrm>
            <a:off x="6095997" y="2434490"/>
            <a:ext cx="886" cy="2817706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tint val="5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任意多边形 19"/>
          <p:cNvSpPr/>
          <p:nvPr/>
        </p:nvSpPr>
        <p:spPr>
          <a:xfrm>
            <a:off x="2992510" y="2064506"/>
            <a:ext cx="2881809" cy="3034453"/>
          </a:xfrm>
          <a:custGeom>
            <a:avLst/>
            <a:gdLst>
              <a:gd name="connsiteX0" fmla="*/ 0 w 2881809"/>
              <a:gd name="connsiteY0" fmla="*/ 0 h 3034453"/>
              <a:gd name="connsiteX1" fmla="*/ 2881809 w 2881809"/>
              <a:gd name="connsiteY1" fmla="*/ 0 h 3034453"/>
              <a:gd name="connsiteX2" fmla="*/ 2881809 w 2881809"/>
              <a:gd name="connsiteY2" fmla="*/ 3034453 h 3034453"/>
              <a:gd name="connsiteX3" fmla="*/ 0 w 2881809"/>
              <a:gd name="connsiteY3" fmla="*/ 3034453 h 3034453"/>
              <a:gd name="connsiteX4" fmla="*/ 0 w 2881809"/>
              <a:gd name="connsiteY4" fmla="*/ 0 h 303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1809" h="3034453">
                <a:moveTo>
                  <a:pt x="0" y="0"/>
                </a:moveTo>
                <a:lnTo>
                  <a:pt x="2881809" y="0"/>
                </a:lnTo>
                <a:lnTo>
                  <a:pt x="2881809" y="3034453"/>
                </a:lnTo>
                <a:lnTo>
                  <a:pt x="0" y="3034453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0" tIns="247650" rIns="247650" bIns="247650" numCol="1" spcCol="1270" anchor="t" anchorCtr="0">
            <a:noAutofit/>
          </a:bodyPr>
          <a:lstStyle/>
          <a:p>
            <a:pPr lvl="0" algn="l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24" name="任意多边形 23"/>
          <p:cNvSpPr/>
          <p:nvPr/>
        </p:nvSpPr>
        <p:spPr>
          <a:xfrm>
            <a:off x="6317675" y="2064506"/>
            <a:ext cx="2881809" cy="3034453"/>
          </a:xfrm>
          <a:custGeom>
            <a:avLst/>
            <a:gdLst>
              <a:gd name="connsiteX0" fmla="*/ 0 w 2881809"/>
              <a:gd name="connsiteY0" fmla="*/ 0 h 3034453"/>
              <a:gd name="connsiteX1" fmla="*/ 2881809 w 2881809"/>
              <a:gd name="connsiteY1" fmla="*/ 0 h 3034453"/>
              <a:gd name="connsiteX2" fmla="*/ 2881809 w 2881809"/>
              <a:gd name="connsiteY2" fmla="*/ 3034453 h 3034453"/>
              <a:gd name="connsiteX3" fmla="*/ 0 w 2881809"/>
              <a:gd name="connsiteY3" fmla="*/ 3034453 h 3034453"/>
              <a:gd name="connsiteX4" fmla="*/ 0 w 2881809"/>
              <a:gd name="connsiteY4" fmla="*/ 0 h 303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1809" h="3034453">
                <a:moveTo>
                  <a:pt x="0" y="0"/>
                </a:moveTo>
                <a:lnTo>
                  <a:pt x="2881809" y="0"/>
                </a:lnTo>
                <a:lnTo>
                  <a:pt x="2881809" y="3034453"/>
                </a:lnTo>
                <a:lnTo>
                  <a:pt x="0" y="3034453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0" tIns="247650" rIns="247650" bIns="247650" numCol="1" spcCol="1270" anchor="t" anchorCtr="0">
            <a:noAutofit/>
          </a:bodyPr>
          <a:lstStyle/>
          <a:p>
            <a:pPr lvl="0" algn="l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25" name="任意多边形 24"/>
          <p:cNvSpPr/>
          <p:nvPr/>
        </p:nvSpPr>
        <p:spPr>
          <a:xfrm rot="16200000">
            <a:off x="265919" y="2268925"/>
            <a:ext cx="3901440" cy="1108388"/>
          </a:xfrm>
          <a:custGeom>
            <a:avLst/>
            <a:gdLst>
              <a:gd name="connsiteX0" fmla="*/ 0 w 3901440"/>
              <a:gd name="connsiteY0" fmla="*/ 278039 h 1108388"/>
              <a:gd name="connsiteX1" fmla="*/ 3229092 w 3901440"/>
              <a:gd name="connsiteY1" fmla="*/ 278039 h 1108388"/>
              <a:gd name="connsiteX2" fmla="*/ 3229092 w 3901440"/>
              <a:gd name="connsiteY2" fmla="*/ 0 h 1108388"/>
              <a:gd name="connsiteX3" fmla="*/ 3901440 w 3901440"/>
              <a:gd name="connsiteY3" fmla="*/ 554194 h 1108388"/>
              <a:gd name="connsiteX4" fmla="*/ 3229092 w 3901440"/>
              <a:gd name="connsiteY4" fmla="*/ 1108388 h 1108388"/>
              <a:gd name="connsiteX5" fmla="*/ 3229092 w 3901440"/>
              <a:gd name="connsiteY5" fmla="*/ 830349 h 1108388"/>
              <a:gd name="connsiteX6" fmla="*/ 0 w 3901440"/>
              <a:gd name="connsiteY6" fmla="*/ 830349 h 1108388"/>
              <a:gd name="connsiteX7" fmla="*/ 0 w 3901440"/>
              <a:gd name="connsiteY7" fmla="*/ 278039 h 110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1440" h="1108388">
                <a:moveTo>
                  <a:pt x="0" y="278039"/>
                </a:moveTo>
                <a:lnTo>
                  <a:pt x="3229092" y="278039"/>
                </a:lnTo>
                <a:lnTo>
                  <a:pt x="3229092" y="0"/>
                </a:lnTo>
                <a:lnTo>
                  <a:pt x="3901440" y="554194"/>
                </a:lnTo>
                <a:lnTo>
                  <a:pt x="3229092" y="1108388"/>
                </a:lnTo>
                <a:lnTo>
                  <a:pt x="3229092" y="830349"/>
                </a:lnTo>
                <a:lnTo>
                  <a:pt x="0" y="830349"/>
                </a:lnTo>
                <a:lnTo>
                  <a:pt x="0" y="278039"/>
                </a:lnTo>
                <a:close/>
              </a:path>
            </a:pathLst>
          </a:custGeom>
          <a:solidFill>
            <a:srgbClr val="193D95">
              <a:alpha val="9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89" tIns="350428" rIns="407421" bIns="350429" numCol="1" spcCol="1270" anchor="ctr" anchorCtr="0">
            <a:noAutofit/>
          </a:bodyPr>
          <a:lstStyle/>
          <a:p>
            <a:pPr lvl="0" algn="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1900" kern="1200"/>
          </a:p>
        </p:txBody>
      </p:sp>
      <p:sp>
        <p:nvSpPr>
          <p:cNvPr id="26" name="任意多边形 25"/>
          <p:cNvSpPr/>
          <p:nvPr/>
        </p:nvSpPr>
        <p:spPr>
          <a:xfrm rot="5400000">
            <a:off x="8024636" y="3786152"/>
            <a:ext cx="3901440" cy="1108388"/>
          </a:xfrm>
          <a:custGeom>
            <a:avLst/>
            <a:gdLst>
              <a:gd name="connsiteX0" fmla="*/ 0 w 3901440"/>
              <a:gd name="connsiteY0" fmla="*/ 278039 h 1108388"/>
              <a:gd name="connsiteX1" fmla="*/ 3229092 w 3901440"/>
              <a:gd name="connsiteY1" fmla="*/ 278039 h 1108388"/>
              <a:gd name="connsiteX2" fmla="*/ 3229092 w 3901440"/>
              <a:gd name="connsiteY2" fmla="*/ 0 h 1108388"/>
              <a:gd name="connsiteX3" fmla="*/ 3901440 w 3901440"/>
              <a:gd name="connsiteY3" fmla="*/ 554194 h 1108388"/>
              <a:gd name="connsiteX4" fmla="*/ 3229092 w 3901440"/>
              <a:gd name="connsiteY4" fmla="*/ 1108388 h 1108388"/>
              <a:gd name="connsiteX5" fmla="*/ 3229092 w 3901440"/>
              <a:gd name="connsiteY5" fmla="*/ 830349 h 1108388"/>
              <a:gd name="connsiteX6" fmla="*/ 0 w 3901440"/>
              <a:gd name="connsiteY6" fmla="*/ 830349 h 1108388"/>
              <a:gd name="connsiteX7" fmla="*/ 0 w 3901440"/>
              <a:gd name="connsiteY7" fmla="*/ 278039 h 110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01440" h="1108388">
                <a:moveTo>
                  <a:pt x="0" y="278039"/>
                </a:moveTo>
                <a:lnTo>
                  <a:pt x="3229092" y="278039"/>
                </a:lnTo>
                <a:lnTo>
                  <a:pt x="3229092" y="0"/>
                </a:lnTo>
                <a:lnTo>
                  <a:pt x="3901440" y="554194"/>
                </a:lnTo>
                <a:lnTo>
                  <a:pt x="3229092" y="1108388"/>
                </a:lnTo>
                <a:lnTo>
                  <a:pt x="3229092" y="830349"/>
                </a:lnTo>
                <a:lnTo>
                  <a:pt x="0" y="830349"/>
                </a:lnTo>
                <a:lnTo>
                  <a:pt x="0" y="278039"/>
                </a:lnTo>
                <a:close/>
              </a:path>
            </a:pathLst>
          </a:custGeom>
          <a:solidFill>
            <a:srgbClr val="E1325F">
              <a:alpha val="90000"/>
            </a:srgb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90" tIns="350428" rIns="407420" bIns="350429" numCol="1" spcCol="1270" anchor="ctr" anchorCtr="0">
            <a:noAutofit/>
          </a:bodyPr>
          <a:lstStyle/>
          <a:p>
            <a:pPr lvl="0" algn="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1900" kern="1200"/>
          </a:p>
        </p:txBody>
      </p:sp>
      <p:sp>
        <p:nvSpPr>
          <p:cNvPr id="27" name="剪去对角的矩形 26"/>
          <p:cNvSpPr/>
          <p:nvPr/>
        </p:nvSpPr>
        <p:spPr>
          <a:xfrm>
            <a:off x="6214710" y="1636585"/>
            <a:ext cx="3206454" cy="3890296"/>
          </a:xfrm>
          <a:prstGeom prst="snip2DiagRect">
            <a:avLst/>
          </a:prstGeom>
          <a:solidFill>
            <a:srgbClr val="E1325F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8" name="矩形 27"/>
          <p:cNvSpPr/>
          <p:nvPr/>
        </p:nvSpPr>
        <p:spPr>
          <a:xfrm>
            <a:off x="2845435" y="2420403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609585"/>
            <a:r>
              <a:rPr lang="zh-CN" altLang="en-US" sz="2800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29" name="矩形 28"/>
          <p:cNvSpPr/>
          <p:nvPr/>
        </p:nvSpPr>
        <p:spPr>
          <a:xfrm>
            <a:off x="6289313" y="2420403"/>
            <a:ext cx="30572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defTabSz="609585"/>
            <a:r>
              <a:rPr lang="zh-CN" altLang="en-US" sz="2800" b="1" dirty="0">
                <a:solidFill>
                  <a:schemeClr val="bg1"/>
                </a:solidFill>
                <a:ea typeface="微软雅黑" charset="0"/>
              </a:rPr>
              <a:t>点击此处添加标题</a:t>
            </a:r>
          </a:p>
        </p:txBody>
      </p:sp>
      <p:sp>
        <p:nvSpPr>
          <p:cNvPr id="30" name="矩形 29"/>
          <p:cNvSpPr/>
          <p:nvPr/>
        </p:nvSpPr>
        <p:spPr>
          <a:xfrm>
            <a:off x="2964148" y="3125914"/>
            <a:ext cx="2910170" cy="15440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992510" y="3031626"/>
            <a:ext cx="2782132" cy="0"/>
          </a:xfrm>
          <a:prstGeom prst="line">
            <a:avLst/>
          </a:prstGeom>
          <a:ln w="3175"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6407141" y="3125914"/>
            <a:ext cx="2910170" cy="15440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倍字间距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6435503" y="3031626"/>
            <a:ext cx="2782132" cy="0"/>
          </a:xfrm>
          <a:prstGeom prst="line">
            <a:avLst/>
          </a:prstGeom>
          <a:ln w="3175">
            <a:solidFill>
              <a:srgbClr val="F6F5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464208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 </a:t>
            </a:r>
            <a:r>
              <a:rPr lang="en-US" altLang="zh-CN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课题目的</a:t>
            </a:r>
            <a:endParaRPr lang="zh-CN" altLang="en-US" sz="28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8" name="任意多边形 7"/>
          <p:cNvSpPr/>
          <p:nvPr/>
        </p:nvSpPr>
        <p:spPr>
          <a:xfrm>
            <a:off x="5915657" y="2739028"/>
            <a:ext cx="171225" cy="75012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171225" y="0"/>
                </a:moveTo>
                <a:lnTo>
                  <a:pt x="171225" y="750129"/>
                </a:lnTo>
                <a:lnTo>
                  <a:pt x="0" y="750129"/>
                </a:lnTo>
              </a:path>
            </a:pathLst>
          </a:custGeom>
          <a:noFill/>
          <a:ln>
            <a:solidFill>
              <a:srgbClr val="E1325F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任意多边形 8"/>
          <p:cNvSpPr/>
          <p:nvPr/>
        </p:nvSpPr>
        <p:spPr>
          <a:xfrm>
            <a:off x="6086882" y="2739028"/>
            <a:ext cx="4932918" cy="150025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329034"/>
                </a:lnTo>
                <a:lnTo>
                  <a:pt x="4932918" y="1329034"/>
                </a:lnTo>
                <a:lnTo>
                  <a:pt x="4932918" y="1500259"/>
                </a:lnTo>
              </a:path>
            </a:pathLst>
          </a:custGeom>
          <a:noFill/>
          <a:ln>
            <a:solidFill>
              <a:srgbClr val="E1325F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任意多边形 16"/>
          <p:cNvSpPr/>
          <p:nvPr/>
        </p:nvSpPr>
        <p:spPr>
          <a:xfrm>
            <a:off x="6086882" y="2739028"/>
            <a:ext cx="2959751" cy="150025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329034"/>
                </a:lnTo>
                <a:lnTo>
                  <a:pt x="2959751" y="1329034"/>
                </a:lnTo>
                <a:lnTo>
                  <a:pt x="2959751" y="1500259"/>
                </a:lnTo>
              </a:path>
            </a:pathLst>
          </a:custGeom>
          <a:noFill/>
          <a:ln>
            <a:solidFill>
              <a:srgbClr val="E1325F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任意多边形 17"/>
          <p:cNvSpPr/>
          <p:nvPr/>
        </p:nvSpPr>
        <p:spPr>
          <a:xfrm>
            <a:off x="6086882" y="2739028"/>
            <a:ext cx="986583" cy="150025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1329034"/>
                </a:lnTo>
                <a:lnTo>
                  <a:pt x="986583" y="1329034"/>
                </a:lnTo>
                <a:lnTo>
                  <a:pt x="986583" y="1500259"/>
                </a:lnTo>
              </a:path>
            </a:pathLst>
          </a:custGeom>
          <a:noFill/>
          <a:ln>
            <a:solidFill>
              <a:srgbClr val="E1325F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任意多边形 18"/>
          <p:cNvSpPr/>
          <p:nvPr/>
        </p:nvSpPr>
        <p:spPr>
          <a:xfrm>
            <a:off x="5100298" y="2739028"/>
            <a:ext cx="986583" cy="150025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986583" y="0"/>
                </a:moveTo>
                <a:lnTo>
                  <a:pt x="986583" y="1329034"/>
                </a:lnTo>
                <a:lnTo>
                  <a:pt x="0" y="1329034"/>
                </a:lnTo>
                <a:lnTo>
                  <a:pt x="0" y="1500259"/>
                </a:lnTo>
              </a:path>
            </a:pathLst>
          </a:custGeom>
          <a:noFill/>
          <a:ln>
            <a:solidFill>
              <a:srgbClr val="E1325F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任意多边形 19"/>
          <p:cNvSpPr/>
          <p:nvPr/>
        </p:nvSpPr>
        <p:spPr>
          <a:xfrm>
            <a:off x="3127131" y="2739028"/>
            <a:ext cx="2959751" cy="150025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2959751" y="0"/>
                </a:moveTo>
                <a:lnTo>
                  <a:pt x="2959751" y="1329034"/>
                </a:lnTo>
                <a:lnTo>
                  <a:pt x="0" y="1329034"/>
                </a:lnTo>
                <a:lnTo>
                  <a:pt x="0" y="1500259"/>
                </a:lnTo>
              </a:path>
            </a:pathLst>
          </a:custGeom>
          <a:noFill/>
          <a:ln>
            <a:solidFill>
              <a:srgbClr val="E1325F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任意多边形 23"/>
          <p:cNvSpPr/>
          <p:nvPr/>
        </p:nvSpPr>
        <p:spPr>
          <a:xfrm>
            <a:off x="1153963" y="2739028"/>
            <a:ext cx="4932918" cy="1500259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932918" y="0"/>
                </a:moveTo>
                <a:lnTo>
                  <a:pt x="4932918" y="1329034"/>
                </a:lnTo>
                <a:lnTo>
                  <a:pt x="0" y="1329034"/>
                </a:lnTo>
                <a:lnTo>
                  <a:pt x="0" y="1500259"/>
                </a:lnTo>
              </a:path>
            </a:pathLst>
          </a:custGeom>
          <a:noFill/>
          <a:ln>
            <a:solidFill>
              <a:srgbClr val="E1325F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5" name="剪去对角的矩形 24"/>
          <p:cNvSpPr/>
          <p:nvPr/>
        </p:nvSpPr>
        <p:spPr>
          <a:xfrm>
            <a:off x="5271524" y="1923669"/>
            <a:ext cx="1630716" cy="815358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130" tIns="24130" rIns="24130" bIns="24130" numCol="1" spcCol="1270" anchor="ctr" anchorCtr="0">
            <a:no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>
                <a:solidFill>
                  <a:schemeClr val="bg1"/>
                </a:solidFill>
                <a:ea typeface="微软雅黑" charset="0"/>
              </a:rPr>
              <a:t>标题</a:t>
            </a:r>
            <a:endParaRPr lang="en-US" altLang="zh-CN" sz="28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26" name="剪去对角的矩形 25"/>
          <p:cNvSpPr/>
          <p:nvPr/>
        </p:nvSpPr>
        <p:spPr>
          <a:xfrm>
            <a:off x="338605" y="4239287"/>
            <a:ext cx="1630716" cy="815358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130" tIns="24130" rIns="24130" bIns="24130" numCol="1" spcCol="1270" anchor="ctr" anchorCtr="0">
            <a:noAutofit/>
          </a:bodyPr>
          <a:lstStyle/>
          <a:p>
            <a:pPr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/>
              <a:t>标题</a:t>
            </a:r>
            <a:endParaRPr lang="zh-CN" altLang="en-US" sz="2800" b="1" dirty="0"/>
          </a:p>
        </p:txBody>
      </p:sp>
      <p:sp>
        <p:nvSpPr>
          <p:cNvPr id="27" name="剪去对角的矩形 26"/>
          <p:cNvSpPr/>
          <p:nvPr/>
        </p:nvSpPr>
        <p:spPr>
          <a:xfrm>
            <a:off x="2311772" y="4239287"/>
            <a:ext cx="1630716" cy="815358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130" tIns="24130" rIns="24130" bIns="24130" numCol="1" spcCol="1270" anchor="ctr" anchorCtr="0">
            <a:noAutofit/>
          </a:bodyPr>
          <a:lstStyle/>
          <a:p>
            <a:pPr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/>
              <a:t>标题</a:t>
            </a:r>
            <a:endParaRPr lang="zh-CN" altLang="en-US" sz="2800" b="1" dirty="0"/>
          </a:p>
        </p:txBody>
      </p:sp>
      <p:sp>
        <p:nvSpPr>
          <p:cNvPr id="28" name="剪去对角的矩形 27"/>
          <p:cNvSpPr/>
          <p:nvPr/>
        </p:nvSpPr>
        <p:spPr>
          <a:xfrm>
            <a:off x="4284940" y="4239287"/>
            <a:ext cx="1630716" cy="815358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130" tIns="24130" rIns="24130" bIns="24130" numCol="1" spcCol="1270" anchor="ctr" anchorCtr="0">
            <a:noAutofit/>
          </a:bodyPr>
          <a:lstStyle/>
          <a:p>
            <a:pPr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/>
              <a:t>标题</a:t>
            </a:r>
            <a:endParaRPr lang="zh-CN" altLang="en-US" sz="2800" b="1" dirty="0"/>
          </a:p>
        </p:txBody>
      </p:sp>
      <p:sp>
        <p:nvSpPr>
          <p:cNvPr id="29" name="剪去对角的矩形 28"/>
          <p:cNvSpPr/>
          <p:nvPr/>
        </p:nvSpPr>
        <p:spPr>
          <a:xfrm>
            <a:off x="6258107" y="4239287"/>
            <a:ext cx="1630716" cy="815358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55" tIns="33655" rIns="33655" bIns="33655" numCol="1" spcCol="1270" anchor="ctr" anchorCtr="0">
            <a:noAutofit/>
          </a:bodyPr>
          <a:lstStyle/>
          <a:p>
            <a:pPr algn="ctr" defTabSz="2355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/>
              <a:t>标题</a:t>
            </a:r>
            <a:endParaRPr lang="zh-CN" altLang="en-US" sz="2800" b="1" dirty="0"/>
          </a:p>
        </p:txBody>
      </p:sp>
      <p:sp>
        <p:nvSpPr>
          <p:cNvPr id="30" name="剪去对角的矩形 29"/>
          <p:cNvSpPr/>
          <p:nvPr/>
        </p:nvSpPr>
        <p:spPr>
          <a:xfrm>
            <a:off x="8231275" y="4239287"/>
            <a:ext cx="1630716" cy="815358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55" tIns="33655" rIns="33655" bIns="33655" numCol="1" spcCol="1270" anchor="ctr" anchorCtr="0">
            <a:noAutofit/>
          </a:bodyPr>
          <a:lstStyle/>
          <a:p>
            <a:pPr algn="ctr" defTabSz="2355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/>
              <a:t>标题</a:t>
            </a:r>
            <a:endParaRPr lang="zh-CN" altLang="en-US" sz="2800" b="1" dirty="0"/>
          </a:p>
        </p:txBody>
      </p:sp>
      <p:sp>
        <p:nvSpPr>
          <p:cNvPr id="31" name="剪去对角的矩形 30"/>
          <p:cNvSpPr/>
          <p:nvPr/>
        </p:nvSpPr>
        <p:spPr>
          <a:xfrm>
            <a:off x="10204442" y="4239287"/>
            <a:ext cx="1630716" cy="815358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655" tIns="33655" rIns="33655" bIns="33655" numCol="1" spcCol="1270" anchor="ctr" anchorCtr="0">
            <a:noAutofit/>
          </a:bodyPr>
          <a:lstStyle/>
          <a:p>
            <a:pPr algn="ctr" defTabSz="2355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/>
              <a:t>标题</a:t>
            </a:r>
            <a:endParaRPr lang="zh-CN" altLang="en-US" sz="2800" b="1" dirty="0"/>
          </a:p>
        </p:txBody>
      </p:sp>
      <p:sp>
        <p:nvSpPr>
          <p:cNvPr id="32" name="剪去对角的矩形 31"/>
          <p:cNvSpPr/>
          <p:nvPr/>
        </p:nvSpPr>
        <p:spPr>
          <a:xfrm>
            <a:off x="4284940" y="3081478"/>
            <a:ext cx="1630716" cy="815358"/>
          </a:xfrm>
          <a:prstGeom prst="snip2DiagRect">
            <a:avLst/>
          </a:prstGeom>
          <a:solidFill>
            <a:srgbClr val="193D9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130" tIns="24130" rIns="24130" bIns="24130" numCol="1" spcCol="1270" anchor="ctr" anchorCtr="0">
            <a:noAutofit/>
          </a:bodyPr>
          <a:lstStyle/>
          <a:p>
            <a:pPr lvl="0" algn="ctr" defTabSz="1689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/>
              <a:t>标题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56308698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3D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F6F5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10" name="图片 9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3" name="剪去对角的矩形 2"/>
          <p:cNvSpPr/>
          <p:nvPr/>
        </p:nvSpPr>
        <p:spPr>
          <a:xfrm>
            <a:off x="317023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17023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kern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课题目的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79813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剪去对角的矩形 13"/>
          <p:cNvSpPr/>
          <p:nvPr/>
        </p:nvSpPr>
        <p:spPr>
          <a:xfrm>
            <a:off x="2645374" y="1709225"/>
            <a:ext cx="2208670" cy="3604068"/>
          </a:xfrm>
          <a:prstGeom prst="snip2DiagRect">
            <a:avLst/>
          </a:prstGeom>
          <a:solidFill>
            <a:srgbClr val="E1325F"/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" name="剪去对角的矩形 14"/>
          <p:cNvSpPr/>
          <p:nvPr/>
        </p:nvSpPr>
        <p:spPr>
          <a:xfrm>
            <a:off x="4973725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剪去对角的矩形 16"/>
          <p:cNvSpPr/>
          <p:nvPr/>
        </p:nvSpPr>
        <p:spPr>
          <a:xfrm>
            <a:off x="9706118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22208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zh-CN" altLang="en-US" sz="3200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645374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进展成果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2808164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850559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32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32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92428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508707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512946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剪去对角的矩形 24"/>
          <p:cNvSpPr/>
          <p:nvPr/>
        </p:nvSpPr>
        <p:spPr>
          <a:xfrm>
            <a:off x="7365975" y="1709225"/>
            <a:ext cx="2208670" cy="3604068"/>
          </a:xfrm>
          <a:prstGeom prst="snip2DiagRect">
            <a:avLst/>
          </a:prstGeom>
          <a:solidFill>
            <a:srgbClr val="E1325F">
              <a:alpha val="30000"/>
            </a:srgbClr>
          </a:solidFill>
          <a:ln w="762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7316530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设想安排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7479320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7521715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9678278" y="34290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/>
            <a:r>
              <a:rPr lang="zh-CN" altLang="en-US" sz="4000" b="1" kern="0" dirty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9841068" y="3422074"/>
            <a:ext cx="19109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9883463" y="283037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kern="0" dirty="0" smtClean="0">
                <a:solidFill>
                  <a:schemeClr val="bg1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  <a:endParaRPr kumimoji="0" lang="zh-CN" altLang="en-US" sz="3200" i="0" u="none" strike="noStrike" kern="0" cap="none" spc="0" normalizeH="0" baseline="0" noProof="0" dirty="0">
              <a:ln>
                <a:noFill/>
              </a:ln>
              <a:solidFill>
                <a:schemeClr val="bg1">
                  <a:alpha val="3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70211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47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</a:t>
            </a:r>
            <a:r>
              <a:rPr lang="zh-CN" altLang="en-US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</a:t>
            </a: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6" name="任意多边形 5"/>
          <p:cNvSpPr/>
          <p:nvPr/>
        </p:nvSpPr>
        <p:spPr>
          <a:xfrm>
            <a:off x="424908" y="1924503"/>
            <a:ext cx="11342184" cy="1651854"/>
          </a:xfrm>
          <a:custGeom>
            <a:avLst/>
            <a:gdLst>
              <a:gd name="connsiteX0" fmla="*/ 0 w 11342184"/>
              <a:gd name="connsiteY0" fmla="*/ 412964 h 1651854"/>
              <a:gd name="connsiteX1" fmla="*/ 10516257 w 11342184"/>
              <a:gd name="connsiteY1" fmla="*/ 412964 h 1651854"/>
              <a:gd name="connsiteX2" fmla="*/ 10516257 w 11342184"/>
              <a:gd name="connsiteY2" fmla="*/ 0 h 1651854"/>
              <a:gd name="connsiteX3" fmla="*/ 11342184 w 11342184"/>
              <a:gd name="connsiteY3" fmla="*/ 825927 h 1651854"/>
              <a:gd name="connsiteX4" fmla="*/ 10516257 w 11342184"/>
              <a:gd name="connsiteY4" fmla="*/ 1651854 h 1651854"/>
              <a:gd name="connsiteX5" fmla="*/ 10516257 w 11342184"/>
              <a:gd name="connsiteY5" fmla="*/ 1238891 h 1651854"/>
              <a:gd name="connsiteX6" fmla="*/ 0 w 11342184"/>
              <a:gd name="connsiteY6" fmla="*/ 1238891 h 1651854"/>
              <a:gd name="connsiteX7" fmla="*/ 0 w 11342184"/>
              <a:gd name="connsiteY7" fmla="*/ 412964 h 165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342184" h="1651854">
                <a:moveTo>
                  <a:pt x="0" y="412964"/>
                </a:moveTo>
                <a:lnTo>
                  <a:pt x="10516257" y="412964"/>
                </a:lnTo>
                <a:lnTo>
                  <a:pt x="10516257" y="0"/>
                </a:lnTo>
                <a:lnTo>
                  <a:pt x="11342184" y="825927"/>
                </a:lnTo>
                <a:lnTo>
                  <a:pt x="10516257" y="1651854"/>
                </a:lnTo>
                <a:lnTo>
                  <a:pt x="10516257" y="1238891"/>
                </a:lnTo>
                <a:lnTo>
                  <a:pt x="0" y="1238891"/>
                </a:lnTo>
                <a:lnTo>
                  <a:pt x="0" y="412964"/>
                </a:lnTo>
                <a:close/>
              </a:path>
            </a:pathLst>
          </a:custGeom>
          <a:solidFill>
            <a:srgbClr val="193D95"/>
          </a:solidFill>
          <a:ln w="57150">
            <a:solidFill>
              <a:srgbClr val="F6F5F3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7630" tIns="500594" rIns="666963" bIns="675195" numCol="1" spcCol="1270" anchor="ctr" anchorCtr="0">
            <a:noAutofit/>
          </a:bodyPr>
          <a:lstStyle/>
          <a:p>
            <a:pPr lvl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300" kern="1200"/>
          </a:p>
        </p:txBody>
      </p:sp>
      <p:sp>
        <p:nvSpPr>
          <p:cNvPr id="8" name="任意多边形 7"/>
          <p:cNvSpPr/>
          <p:nvPr/>
        </p:nvSpPr>
        <p:spPr>
          <a:xfrm>
            <a:off x="424908" y="3198322"/>
            <a:ext cx="3493392" cy="2241932"/>
          </a:xfrm>
          <a:custGeom>
            <a:avLst/>
            <a:gdLst>
              <a:gd name="connsiteX0" fmla="*/ 0 w 3493392"/>
              <a:gd name="connsiteY0" fmla="*/ 0 h 3182079"/>
              <a:gd name="connsiteX1" fmla="*/ 3493392 w 3493392"/>
              <a:gd name="connsiteY1" fmla="*/ 0 h 3182079"/>
              <a:gd name="connsiteX2" fmla="*/ 3493392 w 3493392"/>
              <a:gd name="connsiteY2" fmla="*/ 3182079 h 3182079"/>
              <a:gd name="connsiteX3" fmla="*/ 0 w 3493392"/>
              <a:gd name="connsiteY3" fmla="*/ 3182079 h 3182079"/>
              <a:gd name="connsiteX4" fmla="*/ 0 w 3493392"/>
              <a:gd name="connsiteY4" fmla="*/ 0 h 3182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3392" h="3182079">
                <a:moveTo>
                  <a:pt x="0" y="0"/>
                </a:moveTo>
                <a:lnTo>
                  <a:pt x="3493392" y="0"/>
                </a:lnTo>
                <a:lnTo>
                  <a:pt x="3493392" y="3182079"/>
                </a:lnTo>
                <a:lnTo>
                  <a:pt x="0" y="318207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0" tIns="247650" rIns="247650" bIns="247650" numCol="1" spcCol="1270" anchor="t" anchorCtr="0">
            <a:noAutofit/>
          </a:bodyPr>
          <a:lstStyle/>
          <a:p>
            <a:pPr lvl="0" algn="l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9" name="任意多边形 8"/>
          <p:cNvSpPr/>
          <p:nvPr/>
        </p:nvSpPr>
        <p:spPr>
          <a:xfrm>
            <a:off x="3918301" y="2475121"/>
            <a:ext cx="7848791" cy="1651854"/>
          </a:xfrm>
          <a:custGeom>
            <a:avLst/>
            <a:gdLst>
              <a:gd name="connsiteX0" fmla="*/ 0 w 7848791"/>
              <a:gd name="connsiteY0" fmla="*/ 412964 h 1651854"/>
              <a:gd name="connsiteX1" fmla="*/ 7022864 w 7848791"/>
              <a:gd name="connsiteY1" fmla="*/ 412964 h 1651854"/>
              <a:gd name="connsiteX2" fmla="*/ 7022864 w 7848791"/>
              <a:gd name="connsiteY2" fmla="*/ 0 h 1651854"/>
              <a:gd name="connsiteX3" fmla="*/ 7848791 w 7848791"/>
              <a:gd name="connsiteY3" fmla="*/ 825927 h 1651854"/>
              <a:gd name="connsiteX4" fmla="*/ 7022864 w 7848791"/>
              <a:gd name="connsiteY4" fmla="*/ 1651854 h 1651854"/>
              <a:gd name="connsiteX5" fmla="*/ 7022864 w 7848791"/>
              <a:gd name="connsiteY5" fmla="*/ 1238891 h 1651854"/>
              <a:gd name="connsiteX6" fmla="*/ 0 w 7848791"/>
              <a:gd name="connsiteY6" fmla="*/ 1238891 h 1651854"/>
              <a:gd name="connsiteX7" fmla="*/ 0 w 7848791"/>
              <a:gd name="connsiteY7" fmla="*/ 412964 h 165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48791" h="1651854">
                <a:moveTo>
                  <a:pt x="0" y="412964"/>
                </a:moveTo>
                <a:lnTo>
                  <a:pt x="7022864" y="412964"/>
                </a:lnTo>
                <a:lnTo>
                  <a:pt x="7022864" y="0"/>
                </a:lnTo>
                <a:lnTo>
                  <a:pt x="7848791" y="825927"/>
                </a:lnTo>
                <a:lnTo>
                  <a:pt x="7022864" y="1651854"/>
                </a:lnTo>
                <a:lnTo>
                  <a:pt x="7022864" y="1238891"/>
                </a:lnTo>
                <a:lnTo>
                  <a:pt x="0" y="1238891"/>
                </a:lnTo>
                <a:lnTo>
                  <a:pt x="0" y="412964"/>
                </a:lnTo>
                <a:close/>
              </a:path>
            </a:pathLst>
          </a:custGeom>
          <a:solidFill>
            <a:srgbClr val="E1325F"/>
          </a:solidFill>
          <a:ln w="57150">
            <a:solidFill>
              <a:srgbClr val="F6F5F3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7630" tIns="500594" rIns="666963" bIns="675195" numCol="1" spcCol="1270" anchor="ctr" anchorCtr="0">
            <a:noAutofit/>
          </a:bodyPr>
          <a:lstStyle/>
          <a:p>
            <a:pPr lvl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300" kern="1200"/>
          </a:p>
        </p:txBody>
      </p:sp>
      <p:sp>
        <p:nvSpPr>
          <p:cNvPr id="10" name="任意多边形 9"/>
          <p:cNvSpPr/>
          <p:nvPr/>
        </p:nvSpPr>
        <p:spPr>
          <a:xfrm>
            <a:off x="3918301" y="3748940"/>
            <a:ext cx="3493392" cy="2241932"/>
          </a:xfrm>
          <a:custGeom>
            <a:avLst/>
            <a:gdLst>
              <a:gd name="connsiteX0" fmla="*/ 0 w 3493392"/>
              <a:gd name="connsiteY0" fmla="*/ 0 h 3182079"/>
              <a:gd name="connsiteX1" fmla="*/ 3493392 w 3493392"/>
              <a:gd name="connsiteY1" fmla="*/ 0 h 3182079"/>
              <a:gd name="connsiteX2" fmla="*/ 3493392 w 3493392"/>
              <a:gd name="connsiteY2" fmla="*/ 3182079 h 3182079"/>
              <a:gd name="connsiteX3" fmla="*/ 0 w 3493392"/>
              <a:gd name="connsiteY3" fmla="*/ 3182079 h 3182079"/>
              <a:gd name="connsiteX4" fmla="*/ 0 w 3493392"/>
              <a:gd name="connsiteY4" fmla="*/ 0 h 3182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3392" h="3182079">
                <a:moveTo>
                  <a:pt x="0" y="0"/>
                </a:moveTo>
                <a:lnTo>
                  <a:pt x="3493392" y="0"/>
                </a:lnTo>
                <a:lnTo>
                  <a:pt x="3493392" y="3182079"/>
                </a:lnTo>
                <a:lnTo>
                  <a:pt x="0" y="318207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0" tIns="247650" rIns="247650" bIns="247650" numCol="1" spcCol="1270" anchor="t" anchorCtr="0">
            <a:noAutofit/>
          </a:bodyPr>
          <a:lstStyle/>
          <a:p>
            <a:pPr lvl="0" algn="l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1" name="任意多边形 10"/>
          <p:cNvSpPr/>
          <p:nvPr/>
        </p:nvSpPr>
        <p:spPr>
          <a:xfrm>
            <a:off x="7411693" y="3025739"/>
            <a:ext cx="4355398" cy="1651854"/>
          </a:xfrm>
          <a:custGeom>
            <a:avLst/>
            <a:gdLst>
              <a:gd name="connsiteX0" fmla="*/ 0 w 4355398"/>
              <a:gd name="connsiteY0" fmla="*/ 412964 h 1651854"/>
              <a:gd name="connsiteX1" fmla="*/ 3529471 w 4355398"/>
              <a:gd name="connsiteY1" fmla="*/ 412964 h 1651854"/>
              <a:gd name="connsiteX2" fmla="*/ 3529471 w 4355398"/>
              <a:gd name="connsiteY2" fmla="*/ 0 h 1651854"/>
              <a:gd name="connsiteX3" fmla="*/ 4355398 w 4355398"/>
              <a:gd name="connsiteY3" fmla="*/ 825927 h 1651854"/>
              <a:gd name="connsiteX4" fmla="*/ 3529471 w 4355398"/>
              <a:gd name="connsiteY4" fmla="*/ 1651854 h 1651854"/>
              <a:gd name="connsiteX5" fmla="*/ 3529471 w 4355398"/>
              <a:gd name="connsiteY5" fmla="*/ 1238891 h 1651854"/>
              <a:gd name="connsiteX6" fmla="*/ 0 w 4355398"/>
              <a:gd name="connsiteY6" fmla="*/ 1238891 h 1651854"/>
              <a:gd name="connsiteX7" fmla="*/ 0 w 4355398"/>
              <a:gd name="connsiteY7" fmla="*/ 412964 h 165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55398" h="1651854">
                <a:moveTo>
                  <a:pt x="0" y="412964"/>
                </a:moveTo>
                <a:lnTo>
                  <a:pt x="3529471" y="412964"/>
                </a:lnTo>
                <a:lnTo>
                  <a:pt x="3529471" y="0"/>
                </a:lnTo>
                <a:lnTo>
                  <a:pt x="4355398" y="825927"/>
                </a:lnTo>
                <a:lnTo>
                  <a:pt x="3529471" y="1651854"/>
                </a:lnTo>
                <a:lnTo>
                  <a:pt x="3529471" y="1238891"/>
                </a:lnTo>
                <a:lnTo>
                  <a:pt x="0" y="1238891"/>
                </a:lnTo>
                <a:lnTo>
                  <a:pt x="0" y="41296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57150">
            <a:solidFill>
              <a:srgbClr val="F6F5F3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7630" tIns="500594" rIns="666963" bIns="675195" numCol="1" spcCol="1270" anchor="ctr" anchorCtr="0">
            <a:noAutofit/>
          </a:bodyPr>
          <a:lstStyle/>
          <a:p>
            <a:pPr lvl="0" algn="l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300" kern="1200"/>
          </a:p>
        </p:txBody>
      </p:sp>
      <p:sp>
        <p:nvSpPr>
          <p:cNvPr id="12" name="任意多边形 11"/>
          <p:cNvSpPr/>
          <p:nvPr/>
        </p:nvSpPr>
        <p:spPr>
          <a:xfrm>
            <a:off x="7411693" y="3915719"/>
            <a:ext cx="3493392" cy="2209121"/>
          </a:xfrm>
          <a:custGeom>
            <a:avLst/>
            <a:gdLst>
              <a:gd name="connsiteX0" fmla="*/ 0 w 3493392"/>
              <a:gd name="connsiteY0" fmla="*/ 0 h 3135509"/>
              <a:gd name="connsiteX1" fmla="*/ 3493392 w 3493392"/>
              <a:gd name="connsiteY1" fmla="*/ 0 h 3135509"/>
              <a:gd name="connsiteX2" fmla="*/ 3493392 w 3493392"/>
              <a:gd name="connsiteY2" fmla="*/ 3135509 h 3135509"/>
              <a:gd name="connsiteX3" fmla="*/ 0 w 3493392"/>
              <a:gd name="connsiteY3" fmla="*/ 3135509 h 3135509"/>
              <a:gd name="connsiteX4" fmla="*/ 0 w 3493392"/>
              <a:gd name="connsiteY4" fmla="*/ 0 h 3135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3392" h="3135509">
                <a:moveTo>
                  <a:pt x="0" y="0"/>
                </a:moveTo>
                <a:lnTo>
                  <a:pt x="3493392" y="0"/>
                </a:lnTo>
                <a:lnTo>
                  <a:pt x="3493392" y="3135509"/>
                </a:lnTo>
                <a:lnTo>
                  <a:pt x="0" y="313550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0" tIns="247650" rIns="247650" bIns="247650" numCol="1" spcCol="1270" anchor="t" anchorCtr="0">
            <a:noAutofit/>
          </a:bodyPr>
          <a:lstStyle/>
          <a:p>
            <a:pPr lvl="0" algn="l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6500" kern="1200"/>
          </a:p>
        </p:txBody>
      </p:sp>
      <p:sp>
        <p:nvSpPr>
          <p:cNvPr id="13" name="矩形 12"/>
          <p:cNvSpPr/>
          <p:nvPr/>
        </p:nvSpPr>
        <p:spPr>
          <a:xfrm>
            <a:off x="113354" y="2490208"/>
            <a:ext cx="2851922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2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32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606746" y="3031964"/>
            <a:ext cx="2851922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2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32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210406" y="3582582"/>
            <a:ext cx="2851922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200" b="1" dirty="0">
                <a:solidFill>
                  <a:schemeClr val="bg1"/>
                </a:solidFill>
                <a:ea typeface="微软雅黑" charset="0"/>
              </a:rPr>
              <a:t>添加标题</a:t>
            </a:r>
            <a:endParaRPr lang="en-US" altLang="zh-CN" sz="32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3789" y="3367732"/>
            <a:ext cx="3427440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918300" y="3976179"/>
            <a:ext cx="3427440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403220" y="4461440"/>
            <a:ext cx="3427440" cy="1185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8-14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号字，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倍字间距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376683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73768"/>
          </a:xfrm>
          <a:prstGeom prst="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5400000">
            <a:off x="303777" y="137255"/>
            <a:ext cx="452199" cy="389827"/>
          </a:xfrm>
          <a:prstGeom prst="triangle">
            <a:avLst/>
          </a:prstGeom>
          <a:solidFill>
            <a:srgbClr val="E132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4790" y="70558"/>
            <a:ext cx="3347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zh-CN" altLang="en-US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 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</a:t>
            </a:r>
            <a:r>
              <a:rPr lang="zh-CN" altLang="en-US" sz="28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进展</a:t>
            </a:r>
            <a:r>
              <a:rPr lang="zh-CN" altLang="en-US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</a:t>
            </a:r>
          </a:p>
        </p:txBody>
      </p:sp>
      <p:pic>
        <p:nvPicPr>
          <p:cNvPr id="18" name="图片 17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002" y="6489700"/>
            <a:ext cx="1828800" cy="243840"/>
          </a:xfrm>
          <a:prstGeom prst="rect">
            <a:avLst/>
          </a:prstGeom>
        </p:spPr>
      </p:pic>
      <p:sp>
        <p:nvSpPr>
          <p:cNvPr id="8" name="剪去对角的矩形 7"/>
          <p:cNvSpPr/>
          <p:nvPr/>
        </p:nvSpPr>
        <p:spPr>
          <a:xfrm>
            <a:off x="1202601" y="2649498"/>
            <a:ext cx="2590377" cy="2136519"/>
          </a:xfrm>
          <a:prstGeom prst="snip2DiagRect">
            <a:avLst/>
          </a:prstGeom>
          <a:noFill/>
          <a:ln w="76200">
            <a:solidFill>
              <a:srgbClr val="E1325F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12032" tIns="112032" rIns="112032" bIns="569858" numCol="1" spcCol="1270" anchor="t" anchorCtr="0">
            <a:noAutofit/>
          </a:bodyPr>
          <a:lstStyle/>
          <a:p>
            <a:pPr marL="285750" lvl="1" indent="-285750" algn="l" defTabSz="1466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300" kern="1200"/>
          </a:p>
          <a:p>
            <a:pPr marL="285750" lvl="1" indent="-285750" algn="l" defTabSz="1466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300" kern="1200"/>
          </a:p>
        </p:txBody>
      </p:sp>
      <p:sp>
        <p:nvSpPr>
          <p:cNvPr id="10" name="剪去对角的矩形 9"/>
          <p:cNvSpPr/>
          <p:nvPr/>
        </p:nvSpPr>
        <p:spPr>
          <a:xfrm>
            <a:off x="1778240" y="4328192"/>
            <a:ext cx="2302557" cy="915651"/>
          </a:xfrm>
          <a:prstGeom prst="snip2Diag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7304" tIns="73809" rIns="97304" bIns="73809" numCol="1" spcCol="1270" anchor="ctr" anchorCtr="0">
            <a:no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b="1" dirty="0">
                <a:solidFill>
                  <a:schemeClr val="bg1"/>
                </a:solidFill>
                <a:ea typeface="微软雅黑" charset="0"/>
              </a:rPr>
              <a:t>添加</a:t>
            </a:r>
            <a:r>
              <a:rPr lang="zh-CN" altLang="en-US" sz="3600" b="1" dirty="0" smtClean="0">
                <a:solidFill>
                  <a:schemeClr val="bg1"/>
                </a:solidFill>
                <a:ea typeface="微软雅黑" charset="0"/>
              </a:rPr>
              <a:t>标题</a:t>
            </a:r>
            <a:endParaRPr lang="en-US" altLang="zh-CN" sz="36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1" name="剪去对角的矩形 10"/>
          <p:cNvSpPr/>
          <p:nvPr/>
        </p:nvSpPr>
        <p:spPr>
          <a:xfrm>
            <a:off x="4656901" y="2649498"/>
            <a:ext cx="2590377" cy="2136519"/>
          </a:xfrm>
          <a:prstGeom prst="snip2DiagRect">
            <a:avLst/>
          </a:prstGeom>
          <a:noFill/>
          <a:ln w="76200">
            <a:solidFill>
              <a:srgbClr val="E1325F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12032" tIns="569857" rIns="112032" bIns="112033" numCol="1" spcCol="1270" anchor="t" anchorCtr="0">
            <a:noAutofit/>
          </a:bodyPr>
          <a:lstStyle/>
          <a:p>
            <a:pPr marL="285750" lvl="1" indent="-285750" algn="l" defTabSz="1466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300" kern="1200"/>
          </a:p>
          <a:p>
            <a:pPr marL="285750" lvl="1" indent="-285750" algn="l" defTabSz="1466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300" kern="1200"/>
          </a:p>
        </p:txBody>
      </p:sp>
      <p:sp>
        <p:nvSpPr>
          <p:cNvPr id="12" name="环形箭头 11"/>
          <p:cNvSpPr/>
          <p:nvPr/>
        </p:nvSpPr>
        <p:spPr>
          <a:xfrm>
            <a:off x="6046570" y="1260459"/>
            <a:ext cx="3423641" cy="3423641"/>
          </a:xfrm>
          <a:prstGeom prst="circularArrow">
            <a:avLst>
              <a:gd name="adj1" fmla="val 3534"/>
              <a:gd name="adj2" fmla="val 438806"/>
              <a:gd name="adj3" fmla="val 19385683"/>
              <a:gd name="adj4" fmla="val 12575511"/>
              <a:gd name="adj5" fmla="val 4123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剪去对角的矩形 12"/>
          <p:cNvSpPr/>
          <p:nvPr/>
        </p:nvSpPr>
        <p:spPr>
          <a:xfrm>
            <a:off x="5232541" y="2191672"/>
            <a:ext cx="2302557" cy="915651"/>
          </a:xfrm>
          <a:prstGeom prst="snip2Diag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7304" tIns="73809" rIns="97304" bIns="73809" numCol="1" spcCol="1270" anchor="ctr" anchorCtr="0">
            <a:no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b="1" dirty="0">
                <a:solidFill>
                  <a:schemeClr val="bg1"/>
                </a:solidFill>
                <a:ea typeface="微软雅黑" charset="0"/>
              </a:rPr>
              <a:t>添加</a:t>
            </a:r>
            <a:r>
              <a:rPr lang="zh-CN" altLang="en-US" sz="3600" b="1" dirty="0" smtClean="0">
                <a:solidFill>
                  <a:schemeClr val="bg1"/>
                </a:solidFill>
                <a:ea typeface="微软雅黑" charset="0"/>
              </a:rPr>
              <a:t>标题</a:t>
            </a:r>
            <a:endParaRPr lang="en-US" altLang="zh-CN" sz="36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4" name="剪去对角的矩形 13"/>
          <p:cNvSpPr/>
          <p:nvPr/>
        </p:nvSpPr>
        <p:spPr>
          <a:xfrm>
            <a:off x="8111202" y="2649498"/>
            <a:ext cx="2590377" cy="2136519"/>
          </a:xfrm>
          <a:prstGeom prst="snip2DiagRect">
            <a:avLst/>
          </a:prstGeom>
          <a:noFill/>
          <a:ln w="76200">
            <a:solidFill>
              <a:srgbClr val="E1325F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12032" tIns="112032" rIns="112032" bIns="569858" numCol="1" spcCol="1270" anchor="t" anchorCtr="0">
            <a:noAutofit/>
          </a:bodyPr>
          <a:lstStyle/>
          <a:p>
            <a:pPr marL="285750" lvl="1" indent="-285750" algn="l" defTabSz="1466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300" kern="1200"/>
          </a:p>
          <a:p>
            <a:pPr marL="285750" lvl="1" indent="-285750" algn="l" defTabSz="1466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zh-CN" altLang="en-US" sz="3300" kern="1200"/>
          </a:p>
        </p:txBody>
      </p:sp>
      <p:sp>
        <p:nvSpPr>
          <p:cNvPr id="15" name="剪去对角的矩形 14"/>
          <p:cNvSpPr/>
          <p:nvPr/>
        </p:nvSpPr>
        <p:spPr>
          <a:xfrm>
            <a:off x="8686842" y="4328192"/>
            <a:ext cx="2302557" cy="915651"/>
          </a:xfrm>
          <a:prstGeom prst="snip2DiagRect">
            <a:avLst/>
          </a:prstGeom>
          <a:solidFill>
            <a:srgbClr val="193D95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7304" tIns="73809" rIns="97304" bIns="73809" numCol="1" spcCol="1270" anchor="ctr" anchorCtr="0">
            <a:noAutofit/>
          </a:bodyPr>
          <a:lstStyle/>
          <a:p>
            <a:pPr algn="ctr" defTabSz="1644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3600" b="1" dirty="0">
                <a:solidFill>
                  <a:schemeClr val="bg1"/>
                </a:solidFill>
                <a:ea typeface="微软雅黑" charset="0"/>
              </a:rPr>
              <a:t>添加</a:t>
            </a:r>
            <a:r>
              <a:rPr lang="zh-CN" altLang="en-US" sz="3600" b="1" dirty="0" smtClean="0">
                <a:solidFill>
                  <a:schemeClr val="bg1"/>
                </a:solidFill>
                <a:ea typeface="微软雅黑" charset="0"/>
              </a:rPr>
              <a:t>标题</a:t>
            </a:r>
            <a:endParaRPr lang="en-US" altLang="zh-CN" sz="36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7" name="环形箭头 16"/>
          <p:cNvSpPr/>
          <p:nvPr/>
        </p:nvSpPr>
        <p:spPr>
          <a:xfrm flipV="1">
            <a:off x="2497789" y="2740532"/>
            <a:ext cx="3423641" cy="3423641"/>
          </a:xfrm>
          <a:prstGeom prst="circularArrow">
            <a:avLst>
              <a:gd name="adj1" fmla="val 3534"/>
              <a:gd name="adj2" fmla="val 438806"/>
              <a:gd name="adj3" fmla="val 19385683"/>
              <a:gd name="adj4" fmla="val 12575511"/>
              <a:gd name="adj5" fmla="val 4123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矩形 15"/>
          <p:cNvSpPr/>
          <p:nvPr/>
        </p:nvSpPr>
        <p:spPr>
          <a:xfrm>
            <a:off x="1266421" y="3120069"/>
            <a:ext cx="25265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顶部“开始”面板中可以对字体、字号、颜色、行距等进行修改。</a:t>
            </a:r>
          </a:p>
        </p:txBody>
      </p:sp>
      <p:sp>
        <p:nvSpPr>
          <p:cNvPr id="19" name="矩形 18"/>
          <p:cNvSpPr/>
          <p:nvPr/>
        </p:nvSpPr>
        <p:spPr>
          <a:xfrm>
            <a:off x="4688811" y="3365240"/>
            <a:ext cx="25265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顶部“开始”面板中可以对字体、字号、颜色、行距等进行修改。</a:t>
            </a:r>
          </a:p>
        </p:txBody>
      </p:sp>
      <p:sp>
        <p:nvSpPr>
          <p:cNvPr id="20" name="矩形 19"/>
          <p:cNvSpPr/>
          <p:nvPr/>
        </p:nvSpPr>
        <p:spPr>
          <a:xfrm>
            <a:off x="8143112" y="3120069"/>
            <a:ext cx="25265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</a:rPr>
              <a:t>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2826144107"/>
      </p:ext>
    </p:extLst>
  </p:cSld>
  <p:clrMapOvr>
    <a:masterClrMapping/>
  </p:clrMapOvr>
  <p:transition spd="slow">
    <p:push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SubTitle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1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1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SubTitle"/>
  <p:tag name="MH_ORDER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1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1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1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16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Text"/>
  <p:tag name="MH_ORDER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Text"/>
  <p:tag name="MH_ORDER" val="6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Text"/>
  <p:tag name="MH_ORDER" val="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Text"/>
  <p:tag name="MH_ORDER" val="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Text"/>
  <p:tag name="MH_ORDER" val="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Text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SubTitle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SubTitle"/>
  <p:tag name="MH_ORDER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SubTitle"/>
  <p:tag name="MH_ORDER" val="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SubTitle"/>
  <p:tag name="MH_ORDER" val="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SubTitle"/>
  <p:tag name="MH_ORDER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0133952"/>
  <p:tag name="MH_LIBRARY" val="GRAPHIC"/>
  <p:tag name="MH_TYPE" val="Other"/>
  <p:tag name="MH_ORDER" val="2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7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A000120150324A09KPBG</Template>
  <TotalTime>187</TotalTime>
  <Words>1774</Words>
  <Application>Microsoft Office PowerPoint</Application>
  <PresentationFormat>宽屏</PresentationFormat>
  <Paragraphs>218</Paragraphs>
  <Slides>26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等线</vt:lpstr>
      <vt:lpstr>宋体</vt:lpstr>
      <vt:lpstr>微软雅黑</vt:lpstr>
      <vt:lpstr>Arial</vt:lpstr>
      <vt:lpstr>Calibri</vt:lpstr>
      <vt:lpstr>Century Gothic</vt:lpstr>
      <vt:lpstr>Segoe UI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guanghe lin</cp:lastModifiedBy>
  <cp:revision>42</cp:revision>
  <dcterms:created xsi:type="dcterms:W3CDTF">2015-08-18T02:51:41Z</dcterms:created>
  <dcterms:modified xsi:type="dcterms:W3CDTF">2017-07-09T11:34:43Z</dcterms:modified>
  <cp:category/>
</cp:coreProperties>
</file>

<file path=docProps/thumbnail.jpeg>
</file>